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15AD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72" y="47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BAB-AC09-4A35-B988-EA30203FCA4C}" type="datetimeFigureOut">
              <a:rPr lang="en-US" smtClean="0"/>
              <a:t>9/1/2011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18DE-FF2C-47CE-BC74-4B8A525BF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0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BAB-AC09-4A35-B988-EA30203FCA4C}" type="datetimeFigureOut">
              <a:rPr lang="en-US" smtClean="0"/>
              <a:t>9/1/2011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18DE-FF2C-47CE-BC74-4B8A525BF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BAB-AC09-4A35-B988-EA30203FCA4C}" type="datetimeFigureOut">
              <a:rPr lang="en-US" smtClean="0"/>
              <a:t>9/1/2011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18DE-FF2C-47CE-BC74-4B8A525BF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7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BAB-AC09-4A35-B988-EA30203FCA4C}" type="datetimeFigureOut">
              <a:rPr lang="en-US" smtClean="0"/>
              <a:t>9/1/2011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18DE-FF2C-47CE-BC74-4B8A525BF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6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BAB-AC09-4A35-B988-EA30203FCA4C}" type="datetimeFigureOut">
              <a:rPr lang="en-US" smtClean="0"/>
              <a:t>9/1/2011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18DE-FF2C-47CE-BC74-4B8A525BF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9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BAB-AC09-4A35-B988-EA30203FCA4C}" type="datetimeFigureOut">
              <a:rPr lang="en-US" smtClean="0"/>
              <a:t>9/1/2011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18DE-FF2C-47CE-BC74-4B8A525BF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BAB-AC09-4A35-B988-EA30203FCA4C}" type="datetimeFigureOut">
              <a:rPr lang="en-US" smtClean="0"/>
              <a:t>9/1/2011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18DE-FF2C-47CE-BC74-4B8A525BF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8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BAB-AC09-4A35-B988-EA30203FCA4C}" type="datetimeFigureOut">
              <a:rPr lang="en-US" smtClean="0"/>
              <a:t>9/1/2011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18DE-FF2C-47CE-BC74-4B8A525BF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BAB-AC09-4A35-B988-EA30203FCA4C}" type="datetimeFigureOut">
              <a:rPr lang="en-US" smtClean="0"/>
              <a:t>9/1/2011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18DE-FF2C-47CE-BC74-4B8A525BF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BAB-AC09-4A35-B988-EA30203FCA4C}" type="datetimeFigureOut">
              <a:rPr lang="en-US" smtClean="0"/>
              <a:t>9/1/2011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18DE-FF2C-47CE-BC74-4B8A525BF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5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BAB-AC09-4A35-B988-EA30203FCA4C}" type="datetimeFigureOut">
              <a:rPr lang="en-US" smtClean="0"/>
              <a:t>9/1/2011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18DE-FF2C-47CE-BC74-4B8A525BF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1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99BAB-AC09-4A35-B988-EA30203FCA4C}" type="datetimeFigureOut">
              <a:rPr lang="en-US" smtClean="0"/>
              <a:t>9/1/2011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218DE-FF2C-47CE-BC74-4B8A525BF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4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681564"/>
              </p:ext>
            </p:extLst>
          </p:nvPr>
        </p:nvGraphicFramePr>
        <p:xfrm>
          <a:off x="0" y="2435830"/>
          <a:ext cx="6858000" cy="671410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410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urlz MT" pitchFamily="82" charset="0"/>
                        </a:rPr>
                        <a:t>Monday</a:t>
                      </a:r>
                      <a:endParaRPr lang="en-US" dirty="0">
                        <a:latin typeface="Curlz M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urlz MT" pitchFamily="82" charset="0"/>
                        </a:rPr>
                        <a:t>Tuesday</a:t>
                      </a:r>
                      <a:endParaRPr lang="en-US" dirty="0">
                        <a:latin typeface="Curlz M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urlz MT" pitchFamily="82" charset="0"/>
                        </a:rPr>
                        <a:t>Wednesday</a:t>
                      </a:r>
                      <a:endParaRPr lang="en-US" dirty="0">
                        <a:latin typeface="Curlz M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urlz MT" pitchFamily="82" charset="0"/>
                        </a:rPr>
                        <a:t>Thursday </a:t>
                      </a:r>
                      <a:endParaRPr lang="en-US" dirty="0">
                        <a:latin typeface="Curlz M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urlz MT" pitchFamily="82" charset="0"/>
                        </a:rPr>
                        <a:t>Friday</a:t>
                      </a:r>
                      <a:endParaRPr lang="en-US" dirty="0">
                        <a:latin typeface="Curlz MT" pitchFamily="82" charset="0"/>
                      </a:endParaRPr>
                    </a:p>
                  </a:txBody>
                  <a:tcPr/>
                </a:tc>
              </a:tr>
              <a:tr h="118278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1)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Day </a:t>
                      </a:r>
                      <a:r>
                        <a:rPr lang="en-US" sz="1200" dirty="0" smtClean="0"/>
                        <a:t>4 </a:t>
                      </a:r>
                      <a:r>
                        <a:rPr lang="en-US" sz="1200" dirty="0" smtClean="0"/>
                        <a:t>(No Special)</a:t>
                      </a:r>
                      <a:endParaRPr lang="en-US" sz="12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2)</a:t>
                      </a:r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Day </a:t>
                      </a:r>
                      <a:r>
                        <a:rPr lang="en-US" sz="1200" dirty="0" smtClean="0"/>
                        <a:t>5 </a:t>
                      </a:r>
                      <a:r>
                        <a:rPr lang="en-US" sz="1200" dirty="0" smtClean="0"/>
                        <a:t>(Music)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9151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5)</a:t>
                      </a:r>
                    </a:p>
                    <a:p>
                      <a:pPr algn="ctr"/>
                      <a:r>
                        <a:rPr lang="en-US" sz="1200" dirty="0" smtClean="0"/>
                        <a:t>No School!</a:t>
                      </a:r>
                    </a:p>
                    <a:p>
                      <a:pPr algn="ctr"/>
                      <a:r>
                        <a:rPr lang="en-US" sz="1200" dirty="0" smtClean="0"/>
                        <a:t>Labor Day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6)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Day </a:t>
                      </a:r>
                      <a:r>
                        <a:rPr lang="en-US" sz="1200" dirty="0" smtClean="0"/>
                        <a:t>1 </a:t>
                      </a:r>
                      <a:r>
                        <a:rPr lang="en-US" sz="1200" dirty="0" smtClean="0"/>
                        <a:t>(Art)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4"/>
                          </a:solidFill>
                        </a:rPr>
                        <a:t>Purple Day and Snack</a:t>
                      </a:r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Day </a:t>
                      </a:r>
                      <a:r>
                        <a:rPr lang="en-US" sz="1200" dirty="0" smtClean="0"/>
                        <a:t>2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(No Special)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8) 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Day </a:t>
                      </a:r>
                      <a:r>
                        <a:rPr lang="en-US" sz="1200" dirty="0" smtClean="0"/>
                        <a:t>3 </a:t>
                      </a:r>
                      <a:r>
                        <a:rPr lang="en-US" sz="1200" dirty="0" smtClean="0"/>
                        <a:t>(Gym)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Day </a:t>
                      </a:r>
                      <a:r>
                        <a:rPr lang="en-US" sz="1200" dirty="0" smtClean="0"/>
                        <a:t>4 </a:t>
                      </a:r>
                      <a:r>
                        <a:rPr lang="en-US" sz="1200" dirty="0" smtClean="0"/>
                        <a:t>(No</a:t>
                      </a:r>
                      <a:r>
                        <a:rPr lang="en-US" sz="1200" baseline="0" dirty="0" smtClean="0"/>
                        <a:t> Special</a:t>
                      </a:r>
                      <a:r>
                        <a:rPr lang="en-US" sz="120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</a:tr>
              <a:tr h="11827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12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Green Day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 and Snack</a:t>
                      </a:r>
                      <a:endParaRPr lang="en-US" sz="12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2"/>
                          </a:solidFill>
                        </a:rPr>
                        <a:t>Book Orders Due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PTO meeting @ 6</a:t>
                      </a: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Day 5 </a:t>
                      </a:r>
                      <a:r>
                        <a:rPr lang="en-US" sz="1200" dirty="0" smtClean="0"/>
                        <a:t>(Music)</a:t>
                      </a:r>
                      <a:endParaRPr lang="en-US" sz="12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13)</a:t>
                      </a:r>
                    </a:p>
                    <a:p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Day </a:t>
                      </a:r>
                      <a:r>
                        <a:rPr lang="en-US" sz="1200" dirty="0" smtClean="0"/>
                        <a:t>1 </a:t>
                      </a:r>
                      <a:r>
                        <a:rPr lang="en-US" sz="1200" dirty="0" smtClean="0"/>
                        <a:t>(Art)</a:t>
                      </a:r>
                      <a:endParaRPr lang="en-US" sz="12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14)</a:t>
                      </a:r>
                    </a:p>
                    <a:p>
                      <a:pPr algn="ctr"/>
                      <a:r>
                        <a:rPr lang="en-US" sz="1200" dirty="0" smtClean="0"/>
                        <a:t>Mid-Terms sent</a:t>
                      </a:r>
                      <a:r>
                        <a:rPr lang="en-US" sz="1200" baseline="0" dirty="0" smtClean="0"/>
                        <a:t> home</a:t>
                      </a: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Day </a:t>
                      </a:r>
                      <a:r>
                        <a:rPr lang="en-US" sz="1200" dirty="0" smtClean="0"/>
                        <a:t>2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(No Special)</a:t>
                      </a:r>
                      <a:endParaRPr lang="en-US" sz="12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15)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rgbClr val="FFC000"/>
                          </a:solidFill>
                        </a:rPr>
                        <a:t>Orange Day </a:t>
                      </a:r>
                      <a:r>
                        <a:rPr lang="en-US" sz="1200" baseline="0" dirty="0" smtClean="0">
                          <a:solidFill>
                            <a:srgbClr val="FFC000"/>
                          </a:solidFill>
                        </a:rPr>
                        <a:t>and Snack</a:t>
                      </a:r>
                      <a:endParaRPr lang="en-US" sz="1200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Day </a:t>
                      </a:r>
                      <a:r>
                        <a:rPr lang="en-US" sz="1200" dirty="0" smtClean="0"/>
                        <a:t>3 </a:t>
                      </a:r>
                      <a:r>
                        <a:rPr lang="en-US" sz="1200" dirty="0" smtClean="0"/>
                        <a:t>(Gym)</a:t>
                      </a:r>
                      <a:endParaRPr lang="en-US" sz="12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16)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Chase’s Birthday is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Tomorrow.</a:t>
                      </a:r>
                    </a:p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Show &amp; Tell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Day </a:t>
                      </a:r>
                      <a:r>
                        <a:rPr lang="en-US" sz="1200" dirty="0" smtClean="0"/>
                        <a:t>4 </a:t>
                      </a:r>
                      <a:r>
                        <a:rPr lang="en-US" sz="1200" dirty="0" smtClean="0"/>
                        <a:t>(No</a:t>
                      </a:r>
                      <a:r>
                        <a:rPr lang="en-US" sz="1200" baseline="0" dirty="0" smtClean="0"/>
                        <a:t> Special</a:t>
                      </a:r>
                      <a:r>
                        <a:rPr lang="en-US" sz="1200" dirty="0" smtClean="0"/>
                        <a:t>)</a:t>
                      </a:r>
                      <a:endParaRPr lang="en-US" sz="1200" dirty="0" smtClean="0"/>
                    </a:p>
                  </a:txBody>
                  <a:tcPr>
                    <a:noFill/>
                  </a:tcPr>
                </a:tc>
              </a:tr>
              <a:tr h="118278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Day </a:t>
                      </a:r>
                      <a:r>
                        <a:rPr lang="en-US" sz="1200" dirty="0" smtClean="0"/>
                        <a:t>5 </a:t>
                      </a:r>
                      <a:r>
                        <a:rPr lang="en-US" sz="1200" dirty="0" smtClean="0"/>
                        <a:t>(Music)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accent1"/>
                          </a:solidFill>
                        </a:rPr>
                        <a:t>J’Nae’s</a:t>
                      </a: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 Birthday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6633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663300"/>
                          </a:solidFill>
                        </a:rPr>
                        <a:t>Black Day and Snack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Day </a:t>
                      </a:r>
                      <a:r>
                        <a:rPr lang="en-US" sz="1200" dirty="0" smtClean="0"/>
                        <a:t>1 </a:t>
                      </a:r>
                      <a:r>
                        <a:rPr lang="en-US" sz="1200" dirty="0" smtClean="0"/>
                        <a:t>(Art)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Treasure Box is due today.  More info.</a:t>
                      </a:r>
                      <a:r>
                        <a:rPr lang="en-US" sz="1200" baseline="0" dirty="0" smtClean="0"/>
                        <a:t> coming.</a:t>
                      </a: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Day </a:t>
                      </a:r>
                      <a:r>
                        <a:rPr lang="en-US" sz="1200" dirty="0" smtClean="0"/>
                        <a:t>2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(No Special)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22)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Day </a:t>
                      </a:r>
                      <a:r>
                        <a:rPr lang="en-US" sz="1200" dirty="0" smtClean="0"/>
                        <a:t>3 </a:t>
                      </a:r>
                      <a:r>
                        <a:rPr lang="en-US" sz="1200" dirty="0" smtClean="0"/>
                        <a:t>(Gym)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23)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School Carnival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5:00-7:30</a:t>
                      </a: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663300"/>
                          </a:solidFill>
                        </a:rPr>
                        <a:t>Brown Day and Snack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Show &amp; Tell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Day </a:t>
                      </a:r>
                      <a:r>
                        <a:rPr lang="en-US" sz="1200" dirty="0" smtClean="0"/>
                        <a:t>4 </a:t>
                      </a:r>
                      <a:r>
                        <a:rPr lang="en-US" sz="1200" dirty="0" smtClean="0"/>
                        <a:t>(No</a:t>
                      </a:r>
                      <a:r>
                        <a:rPr lang="en-US" sz="1200" baseline="0" dirty="0" smtClean="0"/>
                        <a:t> Special</a:t>
                      </a:r>
                      <a:r>
                        <a:rPr lang="en-US" sz="120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</a:tr>
              <a:tr h="118278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26)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Day 5 </a:t>
                      </a:r>
                      <a:r>
                        <a:rPr lang="en-US" sz="1200" dirty="0" smtClean="0"/>
                        <a:t>(Music)</a:t>
                      </a:r>
                      <a:endParaRPr lang="en-US" sz="12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Cohen’s Birthday</a:t>
                      </a:r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Day 1 </a:t>
                      </a:r>
                      <a:r>
                        <a:rPr lang="en-US" sz="1200" dirty="0" smtClean="0"/>
                        <a:t>(Art)</a:t>
                      </a:r>
                      <a:endParaRPr lang="en-US" sz="12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28)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915AD"/>
                          </a:solidFill>
                        </a:rPr>
                        <a:t>Pink Day and Snack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Day </a:t>
                      </a:r>
                      <a:r>
                        <a:rPr lang="en-US" sz="1200" dirty="0" smtClean="0"/>
                        <a:t>2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(No Special)</a:t>
                      </a:r>
                      <a:endParaRPr lang="en-US" sz="12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29)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accent1"/>
                          </a:solidFill>
                        </a:rPr>
                        <a:t>Mataya’s</a:t>
                      </a: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 Birthday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Day </a:t>
                      </a:r>
                      <a:r>
                        <a:rPr lang="en-US" sz="1200" dirty="0" smtClean="0"/>
                        <a:t>3 </a:t>
                      </a:r>
                      <a:r>
                        <a:rPr lang="en-US" sz="1200" dirty="0" smtClean="0"/>
                        <a:t>(Gym)</a:t>
                      </a:r>
                      <a:endParaRPr lang="en-US" sz="12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30)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Fair Day! No School!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76200" y="38100"/>
            <a:ext cx="3124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urlz MT" pitchFamily="82" charset="0"/>
              </a:rPr>
              <a:t>S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urlz MT" pitchFamily="82" charset="0"/>
              </a:rPr>
              <a:t>eptember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urlz MT" pitchFamily="82" charset="0"/>
              </a:rPr>
              <a:t>2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urlz MT" pitchFamily="82" charset="0"/>
              </a:rPr>
              <a:t>0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urlz MT" pitchFamily="82" charset="0"/>
              </a:rPr>
              <a:t>1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urlz MT" pitchFamily="82" charset="0"/>
              </a:rPr>
              <a:t>1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urlz MT" pitchFamily="82" charset="0"/>
            </a:endParaRPr>
          </a:p>
        </p:txBody>
      </p:sp>
      <p:pic>
        <p:nvPicPr>
          <p:cNvPr id="6" name="Picture 2" descr="E:\DCIM\106KC913\106_21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3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11" t="20511" r="19046" b="27219"/>
          <a:stretch/>
        </p:blipFill>
        <p:spPr bwMode="auto">
          <a:xfrm>
            <a:off x="2971801" y="38100"/>
            <a:ext cx="38100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Kidoodlez Early Years\jpg_djearlyyears kidoodlez\DJI_Early_appleborder_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4620"/>
            <a:ext cx="2971800" cy="6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3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235</Words>
  <Application>Microsoft Office PowerPoint</Application>
  <PresentationFormat>On-screen Show (4:3)</PresentationFormat>
  <Paragraphs>131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Dekalb County Eastern 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 User</dc:creator>
  <cp:lastModifiedBy>Dekalb Eastern</cp:lastModifiedBy>
  <cp:revision>19</cp:revision>
  <cp:lastPrinted>2011-08-31T11:20:36Z</cp:lastPrinted>
  <dcterms:created xsi:type="dcterms:W3CDTF">2010-08-31T21:38:19Z</dcterms:created>
  <dcterms:modified xsi:type="dcterms:W3CDTF">2011-09-01T18:16:16Z</dcterms:modified>
</cp:coreProperties>
</file>