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2" y="20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6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9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7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5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1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9BAB-AC09-4A35-B988-EA30203FCA4C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810000"/>
            <a:ext cx="10668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55777"/>
              </p:ext>
            </p:extLst>
          </p:nvPr>
        </p:nvGraphicFramePr>
        <p:xfrm>
          <a:off x="0" y="3079274"/>
          <a:ext cx="6858000" cy="72170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410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J Squared" pitchFamily="2" charset="0"/>
                        </a:rPr>
                        <a:t>Monday</a:t>
                      </a:r>
                      <a:endParaRPr lang="en-US" dirty="0">
                        <a:latin typeface="DJ Square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J Squared" pitchFamily="2" charset="0"/>
                        </a:rPr>
                        <a:t>Tuesday</a:t>
                      </a:r>
                      <a:endParaRPr lang="en-US" dirty="0">
                        <a:latin typeface="DJ Square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J Squared" pitchFamily="2" charset="0"/>
                        </a:rPr>
                        <a:t>Wednesday</a:t>
                      </a:r>
                      <a:endParaRPr lang="en-US" dirty="0">
                        <a:latin typeface="DJ Square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J Squared" pitchFamily="2" charset="0"/>
                        </a:rPr>
                        <a:t>Thursday </a:t>
                      </a:r>
                      <a:endParaRPr lang="en-US" dirty="0">
                        <a:latin typeface="DJ Square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J Squared" pitchFamily="2" charset="0"/>
                        </a:rPr>
                        <a:t>Friday</a:t>
                      </a:r>
                      <a:endParaRPr lang="en-US" dirty="0">
                        <a:latin typeface="DJ Squared" pitchFamily="2" charset="0"/>
                      </a:endParaRPr>
                    </a:p>
                  </a:txBody>
                  <a:tcPr/>
                </a:tc>
              </a:tr>
              <a:tr h="11827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PTO</a:t>
                      </a:r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</a:rPr>
                        <a:t> Meeting @6:30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solidFill>
                          <a:srgbClr val="FF66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err="1" smtClean="0">
                          <a:solidFill>
                            <a:srgbClr val="FF6600"/>
                          </a:solidFill>
                          <a:latin typeface="DJ Star" pitchFamily="2" charset="0"/>
                        </a:rPr>
                        <a:t>Natalee’s</a:t>
                      </a:r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  <a:latin typeface="DJ Star" pitchFamily="2" charset="0"/>
                        </a:rPr>
                        <a:t> birthday was yesterday!</a:t>
                      </a:r>
                      <a:endParaRPr lang="en-US" sz="1200" dirty="0" smtClean="0">
                        <a:solidFill>
                          <a:srgbClr val="FF6600"/>
                        </a:solidFill>
                        <a:latin typeface="DJ Star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4 (No</a:t>
                      </a:r>
                      <a:r>
                        <a:rPr lang="en-US" sz="1200" baseline="0" dirty="0" smtClean="0"/>
                        <a:t> Special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66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White Day and Snack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5 (Music)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Picture Day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Bring your</a:t>
                      </a:r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</a:rPr>
                        <a:t> smile</a:t>
                      </a:r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sz="1200" dirty="0" smtClean="0">
                        <a:solidFill>
                          <a:srgbClr val="FF66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1 (Art)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2</a:t>
                      </a:r>
                      <a:r>
                        <a:rPr lang="en-US" sz="1200" baseline="0" dirty="0" smtClean="0"/>
                        <a:t> (No Special)</a:t>
                      </a:r>
                      <a:endParaRPr lang="en-US" sz="12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Gray Day and Snack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3 (Gym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 smtClean="0"/>
                    </a:p>
                  </a:txBody>
                  <a:tcPr>
                    <a:noFill/>
                  </a:tcPr>
                </a:tc>
              </a:tr>
              <a:tr h="11827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10)</a:t>
                      </a: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Book Fair Starts</a:t>
                      </a: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4 (No</a:t>
                      </a:r>
                      <a:r>
                        <a:rPr lang="en-US" sz="1200" baseline="0" dirty="0" smtClean="0"/>
                        <a:t> Special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11)</a:t>
                      </a:r>
                    </a:p>
                    <a:p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/>
                        <a:t>Day 5 (Music)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12)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Letter Mm snack</a:t>
                      </a:r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/>
                        <a:t>Day 1 (Art)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13)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2</a:t>
                      </a:r>
                      <a:r>
                        <a:rPr lang="en-US" sz="1200" baseline="0" dirty="0" smtClean="0"/>
                        <a:t> (No Special)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14) </a:t>
                      </a: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Special Adult</a:t>
                      </a:r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</a:rPr>
                        <a:t> Day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</a:rPr>
                        <a:t>8:30-10:30</a:t>
                      </a:r>
                      <a:endParaRPr lang="en-US" sz="1200" dirty="0" smtClean="0">
                        <a:solidFill>
                          <a:srgbClr val="FF66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3 (Gym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 smtClean="0"/>
                    </a:p>
                  </a:txBody>
                  <a:tcPr/>
                </a:tc>
              </a:tr>
              <a:tr h="149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17)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Book Orders 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Due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Letter </a:t>
                      </a:r>
                      <a:r>
                        <a:rPr lang="en-US" sz="1200" dirty="0" err="1" smtClean="0">
                          <a:solidFill>
                            <a:srgbClr val="00B050"/>
                          </a:solidFill>
                        </a:rPr>
                        <a:t>Aa</a:t>
                      </a:r>
                      <a:r>
                        <a:rPr lang="en-US" sz="1200" baseline="0" dirty="0" smtClean="0">
                          <a:solidFill>
                            <a:srgbClr val="00B050"/>
                          </a:solidFill>
                        </a:rPr>
                        <a:t> snack</a:t>
                      </a:r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4 (No</a:t>
                      </a:r>
                      <a:r>
                        <a:rPr lang="en-US" sz="1200" baseline="0" dirty="0" smtClean="0"/>
                        <a:t> Special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5 (Music)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19)</a:t>
                      </a: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1 (Art)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20) </a:t>
                      </a: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Letter </a:t>
                      </a:r>
                      <a:r>
                        <a:rPr lang="en-US" sz="1200" dirty="0" err="1" smtClean="0">
                          <a:solidFill>
                            <a:srgbClr val="00B050"/>
                          </a:solidFill>
                        </a:rPr>
                        <a:t>Ss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 snack</a:t>
                      </a:r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sz="1200" baseline="0" dirty="0" smtClean="0"/>
                        <a:t> (No Special)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21)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  <a:latin typeface="DJ Autumn" pitchFamily="2" charset="0"/>
                        </a:rPr>
                        <a:t>Field Trip (Autumn</a:t>
                      </a:r>
                      <a:r>
                        <a:rPr lang="en-US" sz="1200" baseline="0" dirty="0" smtClean="0">
                          <a:solidFill>
                            <a:srgbClr val="FF6600"/>
                          </a:solidFill>
                          <a:latin typeface="DJ Autumn" pitchFamily="2" charset="0"/>
                        </a:rPr>
                        <a:t> in the Country)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End 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of 1</a:t>
                      </a:r>
                      <a:r>
                        <a:rPr lang="en-US" sz="1200" baseline="30000" dirty="0" smtClean="0">
                          <a:solidFill>
                            <a:srgbClr val="FF6600"/>
                          </a:solidFill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 9 weeks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3 (Gym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 smtClean="0"/>
                    </a:p>
                  </a:txBody>
                  <a:tcPr>
                    <a:noFill/>
                  </a:tcPr>
                </a:tc>
              </a:tr>
              <a:tr h="15697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4 (No</a:t>
                      </a:r>
                      <a:r>
                        <a:rPr lang="en-US" sz="1200" baseline="0" dirty="0" smtClean="0"/>
                        <a:t> Special</a:t>
                      </a:r>
                      <a:r>
                        <a:rPr lang="en-US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Letter </a:t>
                      </a:r>
                      <a:r>
                        <a:rPr lang="en-US" sz="1200" dirty="0" err="1" smtClean="0">
                          <a:solidFill>
                            <a:srgbClr val="00B050"/>
                          </a:solidFill>
                        </a:rPr>
                        <a:t>Pp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 snack</a:t>
                      </a:r>
                      <a:endParaRPr lang="en-US" sz="12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5 (Music)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1 (Art)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sz="1200" baseline="0" dirty="0" smtClean="0"/>
                        <a:t> (No Special)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  <a:latin typeface="DJ Punkin" pitchFamily="2" charset="0"/>
                        </a:rPr>
                        <a:t>Halloween Party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6600"/>
                          </a:solidFill>
                          <a:latin typeface="DJ Punkin" pitchFamily="2" charset="0"/>
                        </a:rPr>
                        <a:t>1:30-2:30</a:t>
                      </a:r>
                      <a:endParaRPr lang="en-US" sz="1200" dirty="0" smtClean="0">
                        <a:solidFill>
                          <a:srgbClr val="FF66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FF6600"/>
                        </a:solidFill>
                        <a:latin typeface="DJ FiddleSticks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6600"/>
                          </a:solidFill>
                          <a:latin typeface="DJ FiddleSticks" pitchFamily="2" charset="0"/>
                        </a:rPr>
                        <a:t>Grade </a:t>
                      </a:r>
                      <a:r>
                        <a:rPr lang="en-US" sz="1200" b="1" dirty="0" smtClean="0">
                          <a:solidFill>
                            <a:srgbClr val="FF6600"/>
                          </a:solidFill>
                          <a:latin typeface="DJ FiddleSticks" pitchFamily="2" charset="0"/>
                        </a:rPr>
                        <a:t>Card</a:t>
                      </a:r>
                      <a:r>
                        <a:rPr lang="en-US" sz="1200" b="1" kern="1200" dirty="0" smtClean="0">
                          <a:solidFill>
                            <a:srgbClr val="FF6600"/>
                          </a:solidFill>
                          <a:latin typeface="DJ FiddleSticks" pitchFamily="2" charset="0"/>
                          <a:ea typeface="+mn-ea"/>
                          <a:cs typeface="+mn-cs"/>
                        </a:rPr>
                        <a:t>’s Sent </a:t>
                      </a:r>
                      <a:r>
                        <a:rPr lang="en-US" sz="1200" b="1" dirty="0" smtClean="0">
                          <a:solidFill>
                            <a:srgbClr val="FF6600"/>
                          </a:solidFill>
                          <a:latin typeface="DJ FiddleSticks" pitchFamily="2" charset="0"/>
                        </a:rPr>
                        <a:t>home</a:t>
                      </a:r>
                      <a:endParaRPr lang="en-US" sz="1200" dirty="0" smtClean="0">
                        <a:solidFill>
                          <a:srgbClr val="FF66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 </a:t>
                      </a:r>
                      <a:r>
                        <a:rPr lang="en-US" sz="1200" dirty="0" smtClean="0"/>
                        <a:t>3 (Gym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 smtClean="0"/>
                    </a:p>
                  </a:txBody>
                  <a:tcPr/>
                </a:tc>
              </a:tr>
              <a:tr h="118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52732" y="-76200"/>
            <a:ext cx="52577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O</a:t>
            </a:r>
            <a:r>
              <a:rPr lang="en-US" sz="7200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c</a:t>
            </a:r>
            <a:r>
              <a:rPr lang="en-US" sz="7200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t</a:t>
            </a:r>
            <a:r>
              <a:rPr lang="en-US" sz="7200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o</a:t>
            </a:r>
            <a:r>
              <a:rPr lang="en-US" sz="7200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b</a:t>
            </a:r>
            <a:r>
              <a:rPr lang="en-US" sz="7200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e</a:t>
            </a:r>
            <a:r>
              <a:rPr lang="en-US" sz="7200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r</a:t>
            </a:r>
            <a:r>
              <a:rPr lang="en-US" sz="7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  2</a:t>
            </a:r>
            <a:r>
              <a:rPr lang="en-US" sz="7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0</a:t>
            </a:r>
            <a:r>
              <a:rPr lang="en-US" sz="7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1</a:t>
            </a:r>
            <a:r>
              <a:rPr lang="en-US" sz="72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Web" pitchFamily="2" charset="0"/>
              </a:rPr>
              <a:t>1</a:t>
            </a:r>
            <a:endParaRPr lang="en-US" sz="7200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DJ Web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>
            <a:off x="511177" y="866775"/>
            <a:ext cx="461665" cy="202882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9900"/>
                </a:solidFill>
              </a:rPr>
              <a:t>Bag Buddies (2011)</a:t>
            </a:r>
            <a:endParaRPr lang="en-US" dirty="0">
              <a:solidFill>
                <a:srgbClr val="FF9900"/>
              </a:solidFill>
            </a:endParaRPr>
          </a:p>
        </p:txBody>
      </p:sp>
      <p:pic>
        <p:nvPicPr>
          <p:cNvPr id="4" name="Picture 2" descr="E:\DCIM\106KC913\106_221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1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775" r="5353" b="15233"/>
          <a:stretch/>
        </p:blipFill>
        <p:spPr bwMode="auto">
          <a:xfrm>
            <a:off x="1066800" y="866774"/>
            <a:ext cx="5114668" cy="214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6295</TotalTime>
  <Words>226</Words>
  <Application>Microsoft Office PowerPoint</Application>
  <PresentationFormat>On-screen Show (4:3)</PresentationFormat>
  <Paragraphs>136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 User</dc:creator>
  <cp:lastModifiedBy>Dekalb Eastern</cp:lastModifiedBy>
  <cp:revision>33</cp:revision>
  <cp:lastPrinted>2011-09-29T15:01:55Z</cp:lastPrinted>
  <dcterms:created xsi:type="dcterms:W3CDTF">2010-08-31T21:38:19Z</dcterms:created>
  <dcterms:modified xsi:type="dcterms:W3CDTF">2011-09-29T15:06:49Z</dcterms:modified>
</cp:coreProperties>
</file>