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24C9"/>
    <a:srgbClr val="FFC301"/>
    <a:srgbClr val="996633"/>
    <a:srgbClr val="FCB5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438" y="18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9BAB-AC09-4A35-B988-EA30203FCA4C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18DE-FF2C-47CE-BC74-4B8A525BF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00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9BAB-AC09-4A35-B988-EA30203FCA4C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18DE-FF2C-47CE-BC74-4B8A525BF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9BAB-AC09-4A35-B988-EA30203FCA4C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18DE-FF2C-47CE-BC74-4B8A525BF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77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9BAB-AC09-4A35-B988-EA30203FCA4C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18DE-FF2C-47CE-BC74-4B8A525BF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6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9BAB-AC09-4A35-B988-EA30203FCA4C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18DE-FF2C-47CE-BC74-4B8A525BF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9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9BAB-AC09-4A35-B988-EA30203FCA4C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18DE-FF2C-47CE-BC74-4B8A525BF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7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9BAB-AC09-4A35-B988-EA30203FCA4C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18DE-FF2C-47CE-BC74-4B8A525BF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85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9BAB-AC09-4A35-B988-EA30203FCA4C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18DE-FF2C-47CE-BC74-4B8A525BF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0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9BAB-AC09-4A35-B988-EA30203FCA4C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18DE-FF2C-47CE-BC74-4B8A525BF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79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9BAB-AC09-4A35-B988-EA30203FCA4C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18DE-FF2C-47CE-BC74-4B8A525BF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5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99BAB-AC09-4A35-B988-EA30203FCA4C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218DE-FF2C-47CE-BC74-4B8A525BF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1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99BAB-AC09-4A35-B988-EA30203FCA4C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218DE-FF2C-47CE-BC74-4B8A525BF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4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0656" y="38100"/>
            <a:ext cx="6769719" cy="10572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577770"/>
              </p:ext>
            </p:extLst>
          </p:nvPr>
        </p:nvGraphicFramePr>
        <p:xfrm>
          <a:off x="0" y="3010262"/>
          <a:ext cx="6858000" cy="615521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</a:tblGrid>
              <a:tr h="3918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DJ Squared" pitchFamily="2" charset="0"/>
                        </a:rPr>
                        <a:t>Monday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DJ Square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  <a:latin typeface="DJ Squared" pitchFamily="2" charset="0"/>
                        </a:rPr>
                        <a:t>Tuesday</a:t>
                      </a:r>
                      <a:endParaRPr lang="en-US" dirty="0">
                        <a:solidFill>
                          <a:srgbClr val="FFC000"/>
                        </a:solidFill>
                        <a:latin typeface="DJ Square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DJ Squared" pitchFamily="2" charset="0"/>
                        </a:rPr>
                        <a:t>Wednesday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DJ Square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  <a:latin typeface="DJ Squared" pitchFamily="2" charset="0"/>
                        </a:rPr>
                        <a:t>Thursday </a:t>
                      </a:r>
                      <a:endParaRPr lang="en-US" dirty="0">
                        <a:solidFill>
                          <a:srgbClr val="FFC000"/>
                        </a:solidFill>
                        <a:latin typeface="DJ Squared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DJ Squared" pitchFamily="2" charset="0"/>
                        </a:rPr>
                        <a:t>Friday</a:t>
                      </a:r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DJ Squared" pitchFamily="2" charset="0"/>
                      </a:endParaRPr>
                    </a:p>
                  </a:txBody>
                  <a:tcPr/>
                </a:tc>
              </a:tr>
              <a:tr h="1128631"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latin typeface="Arial Narrow" pitchFamily="34" charset="0"/>
                        </a:rPr>
                        <a:t>Day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 4 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(No Special)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 Narrow" pitchFamily="34" charset="0"/>
                        </a:rPr>
                        <a:t>Day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 5 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(Music)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Letter </a:t>
                      </a:r>
                      <a:r>
                        <a:rPr lang="en-US" sz="1200" dirty="0" err="1" smtClean="0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Tt</a:t>
                      </a:r>
                      <a:r>
                        <a:rPr lang="en-US" sz="1200" dirty="0" smtClean="0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 snack</a:t>
                      </a:r>
                      <a:endParaRPr lang="en-US" sz="1200" dirty="0" smtClean="0">
                        <a:solidFill>
                          <a:srgbClr val="00B050"/>
                        </a:solidFill>
                        <a:latin typeface="Arial Narrow" pitchFamily="34" charset="0"/>
                      </a:endParaRPr>
                    </a:p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 Narrow" pitchFamily="34" charset="0"/>
                        </a:rPr>
                        <a:t>Day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 1 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(Art)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Letter </a:t>
                      </a:r>
                      <a:r>
                        <a:rPr lang="en-US" sz="1200" dirty="0" smtClean="0">
                          <a:solidFill>
                            <a:srgbClr val="00B050"/>
                          </a:solidFill>
                          <a:latin typeface="Tahoma" pitchFamily="34" charset="0"/>
                          <a:cs typeface="Tahoma" pitchFamily="34" charset="0"/>
                        </a:rPr>
                        <a:t>I</a:t>
                      </a:r>
                      <a:r>
                        <a:rPr lang="en-US" sz="1200" dirty="0" smtClean="0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i Snack</a:t>
                      </a:r>
                      <a:endParaRPr lang="en-US" sz="1200" dirty="0" smtClean="0">
                        <a:solidFill>
                          <a:srgbClr val="00B050"/>
                        </a:solidFill>
                        <a:latin typeface="Arial Narrow" pitchFamily="34" charset="0"/>
                      </a:endParaRPr>
                    </a:p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 Narrow" pitchFamily="34" charset="0"/>
                        </a:rPr>
                        <a:t>Day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 2 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(No Special)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 Narrow" pitchFamily="34" charset="0"/>
                        </a:rPr>
                        <a:t>Day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 3 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(Gym)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1128631"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996633"/>
                          </a:solidFill>
                          <a:latin typeface="Arial Narrow" pitchFamily="34" charset="0"/>
                        </a:rPr>
                        <a:t>PTO Meeting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996633"/>
                          </a:solidFill>
                          <a:latin typeface="Arial Narrow" pitchFamily="34" charset="0"/>
                        </a:rPr>
                        <a:t>6:30pm</a:t>
                      </a:r>
                    </a:p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 Narrow" pitchFamily="34" charset="0"/>
                        </a:rPr>
                        <a:t>Day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 4 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(No Special)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Letter </a:t>
                      </a:r>
                      <a:r>
                        <a:rPr lang="en-US" sz="1200" dirty="0" err="1" smtClean="0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Nn</a:t>
                      </a:r>
                      <a:r>
                        <a:rPr lang="en-US" sz="1200" dirty="0" smtClean="0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 snack</a:t>
                      </a:r>
                      <a:endParaRPr lang="en-US" sz="1200" dirty="0" smtClean="0">
                        <a:solidFill>
                          <a:srgbClr val="00B050"/>
                        </a:solidFill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 Narrow" pitchFamily="34" charset="0"/>
                        </a:rPr>
                        <a:t>Day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 5 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(Music)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 Narrow" pitchFamily="34" charset="0"/>
                        </a:rPr>
                        <a:t>Day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 1 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(Art)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 Narrow" pitchFamily="34" charset="0"/>
                        </a:rPr>
                        <a:t>Day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 2 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(No Special)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B0F0"/>
                          </a:solidFill>
                          <a:latin typeface="Arial Narrow" pitchFamily="34" charset="0"/>
                        </a:rPr>
                        <a:t>November Family Project Due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Letter</a:t>
                      </a:r>
                      <a:r>
                        <a:rPr lang="en-US" sz="1200" baseline="0" dirty="0" smtClean="0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 Cc snack</a:t>
                      </a:r>
                      <a:endParaRPr lang="en-US" sz="1200" dirty="0" smtClean="0">
                        <a:solidFill>
                          <a:srgbClr val="00B050"/>
                        </a:solidFill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 Narrow" pitchFamily="34" charset="0"/>
                        </a:rPr>
                        <a:t>Day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 3 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(Gym)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11286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B0F0"/>
                          </a:solidFill>
                          <a:latin typeface="Arial Narrow" pitchFamily="34" charset="0"/>
                        </a:rPr>
                        <a:t>Book Orders Due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 Narrow" pitchFamily="34" charset="0"/>
                        </a:rPr>
                        <a:t>Day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 4 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(No Special)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 Narrow" pitchFamily="34" charset="0"/>
                        </a:rPr>
                        <a:t>Day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 5 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(Music)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ial Narrow" pitchFamily="34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Letter </a:t>
                      </a:r>
                      <a:r>
                        <a:rPr lang="en-US" sz="1200" dirty="0" err="1" smtClean="0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Oo</a:t>
                      </a:r>
                      <a:r>
                        <a:rPr lang="en-US" sz="1200" baseline="0" dirty="0" smtClean="0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 snack</a:t>
                      </a:r>
                    </a:p>
                    <a:p>
                      <a:pPr algn="ctr"/>
                      <a:r>
                        <a:rPr lang="en-US" sz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Picture Retake Day</a:t>
                      </a:r>
                      <a:endParaRPr lang="en-US" sz="12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ial Narrow" pitchFamily="34" charset="0"/>
                      </a:endParaRPr>
                    </a:p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 Narrow" pitchFamily="34" charset="0"/>
                        </a:rPr>
                        <a:t>Day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 1 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(Art)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rgbClr val="92D050"/>
                        </a:solidFill>
                        <a:latin typeface="Arial Narrow" pitchFamily="34" charset="0"/>
                      </a:endParaRPr>
                    </a:p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 Narrow" pitchFamily="34" charset="0"/>
                        </a:rPr>
                        <a:t>Day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 2 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(No Special)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 Narrow" pitchFamily="34" charset="0"/>
                        </a:rPr>
                        <a:t>Day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3 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(Gym)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1128631"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rgbClr val="00B0F0"/>
                        </a:solidFill>
                        <a:latin typeface="Arial Narrow" pitchFamily="34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Letter </a:t>
                      </a:r>
                      <a:r>
                        <a:rPr lang="en-US" sz="1200" dirty="0" err="1" smtClean="0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Ff</a:t>
                      </a:r>
                      <a:r>
                        <a:rPr lang="en-US" sz="1200" dirty="0" smtClean="0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 snack</a:t>
                      </a:r>
                      <a:endParaRPr lang="en-US" sz="1200" dirty="0" smtClean="0">
                        <a:solidFill>
                          <a:srgbClr val="00B050"/>
                        </a:solidFill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 Narrow" pitchFamily="34" charset="0"/>
                        </a:rPr>
                        <a:t>Day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4 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(No Special)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latin typeface="Arial Narrow" pitchFamily="34" charset="0"/>
                        </a:rPr>
                        <a:t>Making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 Muffins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 Narrow" pitchFamily="34" charset="0"/>
                        </a:rPr>
                        <a:t>In the afternoon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 Narrow" pitchFamily="34" charset="0"/>
                        </a:rPr>
                        <a:t>Day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 5 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(Music)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F024C9"/>
                          </a:solidFill>
                          <a:latin typeface="Arial Narrow" pitchFamily="34" charset="0"/>
                        </a:rPr>
                        <a:t>Midterms </a:t>
                      </a:r>
                      <a:r>
                        <a:rPr lang="en-US" sz="1200" dirty="0" smtClean="0">
                          <a:solidFill>
                            <a:srgbClr val="F024C9"/>
                          </a:solidFill>
                          <a:latin typeface="Arial Narrow" pitchFamily="34" charset="0"/>
                        </a:rPr>
                        <a:t>Go Home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Stone</a:t>
                      </a:r>
                      <a:r>
                        <a:rPr lang="en-US" sz="12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 Soup</a:t>
                      </a:r>
                    </a:p>
                    <a:p>
                      <a:pPr algn="ctr"/>
                      <a:r>
                        <a:rPr lang="en-US" sz="12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Thanksgiving </a:t>
                      </a:r>
                      <a:r>
                        <a:rPr lang="en-US" sz="12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Meal</a:t>
                      </a:r>
                    </a:p>
                    <a:p>
                      <a:pPr algn="ctr"/>
                      <a:r>
                        <a:rPr lang="en-US" sz="12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>
                            <a:innerShdw blurRad="114300">
                              <a:srgbClr val="00B050"/>
                            </a:innerShdw>
                          </a:effectLst>
                          <a:latin typeface="Arial Narrow" pitchFamily="34" charset="0"/>
                        </a:rPr>
                        <a:t>No Kid News</a:t>
                      </a:r>
                      <a:endParaRPr lang="en-US" sz="1200" dirty="0" smtClean="0">
                        <a:effectLst>
                          <a:innerShdw blurRad="114300">
                            <a:srgbClr val="00B050"/>
                          </a:innerShdw>
                        </a:effectLst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 Narrow" pitchFamily="34" charset="0"/>
                        </a:rPr>
                        <a:t>Day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 1 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(Art)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rgbClr val="FFC301"/>
                        </a:solidFill>
                        <a:latin typeface="Arial Narrow" pitchFamily="34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FFC301"/>
                          </a:solidFill>
                          <a:latin typeface="Arial Narrow" pitchFamily="34" charset="0"/>
                        </a:rPr>
                        <a:t>No </a:t>
                      </a:r>
                      <a:r>
                        <a:rPr lang="en-US" sz="1200" dirty="0" smtClean="0">
                          <a:solidFill>
                            <a:srgbClr val="FFC301"/>
                          </a:solidFill>
                          <a:latin typeface="Arial Narrow" pitchFamily="34" charset="0"/>
                        </a:rPr>
                        <a:t>School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Thanksgiving</a:t>
                      </a:r>
                      <a:r>
                        <a:rPr lang="en-US" sz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 Break</a:t>
                      </a:r>
                    </a:p>
                    <a:p>
                      <a:pPr algn="ctr"/>
                      <a:r>
                        <a:rPr lang="en-US" sz="1200" baseline="0" dirty="0" smtClean="0">
                          <a:solidFill>
                            <a:srgbClr val="FFC301"/>
                          </a:solidFill>
                          <a:latin typeface="Arial Narrow" pitchFamily="34" charset="0"/>
                        </a:rPr>
                        <a:t>Happy Thanksgiving</a:t>
                      </a:r>
                      <a:r>
                        <a:rPr lang="en-US" sz="1200" baseline="0" dirty="0" smtClean="0">
                          <a:solidFill>
                            <a:srgbClr val="FFC000"/>
                          </a:solidFill>
                          <a:latin typeface="Arial Narrow" pitchFamily="34" charset="0"/>
                        </a:rPr>
                        <a:t>!</a:t>
                      </a:r>
                      <a:endParaRPr lang="en-US" sz="1200" dirty="0" smtClean="0">
                        <a:solidFill>
                          <a:srgbClr val="FFC000"/>
                        </a:solidFill>
                        <a:latin typeface="Arial Narrow" pitchFamily="34" charset="0"/>
                      </a:endParaRPr>
                    </a:p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rgbClr val="FFC000"/>
                        </a:solidFill>
                        <a:latin typeface="Arial Narrow" pitchFamily="34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FFC000"/>
                          </a:solidFill>
                          <a:latin typeface="Arial Narrow" pitchFamily="34" charset="0"/>
                        </a:rPr>
                        <a:t>No </a:t>
                      </a:r>
                      <a:r>
                        <a:rPr lang="en-US" sz="1200" dirty="0" smtClean="0">
                          <a:solidFill>
                            <a:srgbClr val="FFC000"/>
                          </a:solidFill>
                          <a:latin typeface="Arial Narrow" pitchFamily="34" charset="0"/>
                        </a:rPr>
                        <a:t>School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Thanksgiving Break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FFC000"/>
                          </a:solidFill>
                          <a:latin typeface="Arial Narrow" pitchFamily="34" charset="0"/>
                        </a:rPr>
                        <a:t>Happy Thanksgiving!</a:t>
                      </a:r>
                    </a:p>
                    <a:p>
                      <a:pPr algn="ctr"/>
                      <a:endParaRPr lang="en-US" sz="1200" dirty="0" smtClean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11286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Letter </a:t>
                      </a:r>
                      <a:r>
                        <a:rPr lang="en-US" sz="1200" dirty="0" err="1" smtClean="0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Hh</a:t>
                      </a:r>
                      <a:r>
                        <a:rPr lang="en-US" sz="1200" dirty="0" smtClean="0">
                          <a:solidFill>
                            <a:srgbClr val="00B050"/>
                          </a:solidFill>
                          <a:latin typeface="Arial Narrow" pitchFamily="34" charset="0"/>
                        </a:rPr>
                        <a:t> snack</a:t>
                      </a:r>
                      <a:endParaRPr lang="en-US" sz="1200" dirty="0" smtClean="0">
                        <a:solidFill>
                          <a:srgbClr val="00B050"/>
                        </a:solidFill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 Narrow" pitchFamily="34" charset="0"/>
                        </a:rPr>
                        <a:t>Day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 2 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(No Special)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 Narrow" pitchFamily="34" charset="0"/>
                        </a:rPr>
                        <a:t>Day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 3 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(Gym)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 Narrow" pitchFamily="34" charset="0"/>
                        </a:rPr>
                        <a:t>Day</a:t>
                      </a:r>
                      <a:r>
                        <a:rPr lang="en-US" sz="1200" baseline="0" dirty="0" smtClean="0">
                          <a:latin typeface="Arial Narrow" pitchFamily="34" charset="0"/>
                        </a:rPr>
                        <a:t> 4 (No Special)</a:t>
                      </a:r>
                      <a:endParaRPr lang="en-US" sz="1200" dirty="0" smtClean="0">
                        <a:latin typeface="Arial Narrow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575" y="-161925"/>
            <a:ext cx="6858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cap="none" spc="0" dirty="0" smtClean="0">
                <a:ln w="1905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DJ Punkin" pitchFamily="2" charset="0"/>
              </a:rPr>
              <a:t>N</a:t>
            </a:r>
            <a:r>
              <a:rPr lang="en-US" sz="4800" cap="none" spc="0" dirty="0" smtClean="0">
                <a:ln w="19050">
                  <a:solidFill>
                    <a:srgbClr val="FFC000"/>
                  </a:solidFill>
                  <a:prstDash val="solid"/>
                </a:ln>
                <a:solidFill>
                  <a:srgbClr val="99663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DJ Spiffy" pitchFamily="2" charset="0"/>
              </a:rPr>
              <a:t>ovember</a:t>
            </a:r>
            <a:r>
              <a:rPr lang="en-US" sz="7200" cap="none" spc="0" dirty="0" smtClean="0">
                <a:ln w="19050">
                  <a:solidFill>
                    <a:srgbClr val="996633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DJ Punkin" pitchFamily="2" charset="0"/>
              </a:rPr>
              <a:t> </a:t>
            </a:r>
            <a:r>
              <a:rPr lang="en-US" sz="8800" cap="none" spc="0" dirty="0" smtClean="0">
                <a:ln w="1905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DJ Punkin" pitchFamily="2" charset="0"/>
              </a:rPr>
              <a:t>2011</a:t>
            </a:r>
            <a:endParaRPr lang="en-US" sz="8800" cap="none" spc="0" dirty="0">
              <a:ln w="1905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DJ Punki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6792539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DJ Spiffy" pitchFamily="2" charset="0"/>
              </a:rPr>
              <a:t>23</a:t>
            </a:r>
            <a:endParaRPr lang="en-US" sz="1400" dirty="0">
              <a:solidFill>
                <a:srgbClr val="00B050"/>
              </a:solidFill>
              <a:latin typeface="DJ Spiffy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83681" y="6792539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DJ Spiffy" pitchFamily="2" charset="0"/>
              </a:rPr>
              <a:t>22</a:t>
            </a:r>
            <a:endParaRPr lang="en-US" sz="1400" dirty="0">
              <a:solidFill>
                <a:srgbClr val="00B050"/>
              </a:solidFill>
              <a:latin typeface="DJ Spiffy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56" y="6792539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DJ Spiffy" pitchFamily="2" charset="0"/>
              </a:rPr>
              <a:t>21</a:t>
            </a:r>
            <a:endParaRPr lang="en-US" sz="1400" dirty="0">
              <a:solidFill>
                <a:srgbClr val="00B050"/>
              </a:solidFill>
              <a:latin typeface="DJ Spiffy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5666031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CB504"/>
                </a:solidFill>
                <a:latin typeface="DJ Spiffy" pitchFamily="2" charset="0"/>
              </a:rPr>
              <a:t>18</a:t>
            </a:r>
            <a:endParaRPr lang="en-US" sz="1400" dirty="0">
              <a:solidFill>
                <a:srgbClr val="FCB504"/>
              </a:solidFill>
              <a:latin typeface="DJ Spiffy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4800" y="5665599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CB504"/>
                </a:solidFill>
                <a:latin typeface="DJ Spiffy" pitchFamily="2" charset="0"/>
              </a:rPr>
              <a:t>17</a:t>
            </a:r>
            <a:endParaRPr lang="en-US" sz="1400" dirty="0">
              <a:solidFill>
                <a:srgbClr val="FCB504"/>
              </a:solidFill>
              <a:latin typeface="DJ Spiffy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43200" y="5665599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CB504"/>
                </a:solidFill>
                <a:latin typeface="DJ Spiffy" pitchFamily="2" charset="0"/>
              </a:rPr>
              <a:t>16</a:t>
            </a:r>
            <a:endParaRPr lang="en-US" sz="1400" dirty="0">
              <a:solidFill>
                <a:srgbClr val="FCB504"/>
              </a:solidFill>
              <a:latin typeface="DJ Spiffy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4156" y="5665599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CB504"/>
                </a:solidFill>
                <a:latin typeface="DJ Spiffy" pitchFamily="2" charset="0"/>
              </a:rPr>
              <a:t>15</a:t>
            </a:r>
            <a:endParaRPr lang="en-US" sz="1400" dirty="0">
              <a:solidFill>
                <a:srgbClr val="FCB504"/>
              </a:solidFill>
              <a:latin typeface="DJ Spiffy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4800" y="4545357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DJ Spiffy" pitchFamily="2" charset="0"/>
              </a:rPr>
              <a:t>10</a:t>
            </a:r>
            <a:endParaRPr lang="en-US" sz="1400" dirty="0">
              <a:solidFill>
                <a:srgbClr val="00B050"/>
              </a:solidFill>
              <a:latin typeface="DJ Spiffy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56" y="5666031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CB504"/>
                </a:solidFill>
                <a:latin typeface="DJ Spiffy" pitchFamily="2" charset="0"/>
              </a:rPr>
              <a:t>14</a:t>
            </a:r>
            <a:endParaRPr lang="en-US" sz="1400" dirty="0">
              <a:solidFill>
                <a:srgbClr val="FCB504"/>
              </a:solidFill>
              <a:latin typeface="DJ Spiffy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86400" y="4539955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DJ Spiffy" pitchFamily="2" charset="0"/>
              </a:rPr>
              <a:t>11</a:t>
            </a:r>
            <a:endParaRPr lang="en-US" sz="1400" dirty="0">
              <a:solidFill>
                <a:srgbClr val="00B050"/>
              </a:solidFill>
              <a:latin typeface="DJ Spiffy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43200" y="4541666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  <a:latin typeface="DJ Spiffy" pitchFamily="2" charset="0"/>
              </a:rPr>
              <a:t>9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74156" y="4545357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  <a:latin typeface="DJ Spiffy" pitchFamily="2" charset="0"/>
              </a:rPr>
              <a:t>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56" y="4545357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DJ Spiffy" pitchFamily="2" charset="0"/>
              </a:rPr>
              <a:t>7</a:t>
            </a:r>
            <a:endParaRPr lang="en-US" sz="1400" dirty="0">
              <a:solidFill>
                <a:srgbClr val="00B050"/>
              </a:solidFill>
              <a:latin typeface="DJ Spiffy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86400" y="3408892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CB504"/>
                </a:solidFill>
                <a:latin typeface="DJ Spiffy" pitchFamily="2" charset="0"/>
              </a:rPr>
              <a:t>4</a:t>
            </a:r>
            <a:endParaRPr lang="en-US" sz="1400" dirty="0">
              <a:solidFill>
                <a:srgbClr val="FCB504"/>
              </a:solidFill>
              <a:latin typeface="DJ Spiffy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11315" y="3408892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CB504"/>
                </a:solidFill>
                <a:latin typeface="DJ Spiffy" pitchFamily="2" charset="0"/>
              </a:rPr>
              <a:t>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739715" y="340846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CB504"/>
                </a:solidFill>
                <a:latin typeface="DJ Spiffy" pitchFamily="2" charset="0"/>
              </a:rPr>
              <a:t>2	</a:t>
            </a:r>
            <a:endParaRPr lang="en-US" sz="1400" dirty="0">
              <a:solidFill>
                <a:srgbClr val="FCB504"/>
              </a:solidFill>
              <a:latin typeface="DJ Spiffy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74156" y="3408892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CB504"/>
                </a:solidFill>
                <a:latin typeface="DJ Spiffy" pitchFamily="2" charset="0"/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14800" y="6792539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DJ Spiffy" pitchFamily="2" charset="0"/>
              </a:rPr>
              <a:t>24</a:t>
            </a:r>
            <a:endParaRPr lang="en-US" sz="1400" dirty="0">
              <a:solidFill>
                <a:srgbClr val="00B050"/>
              </a:solidFill>
              <a:latin typeface="DJ Spiffy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86400" y="6792539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DJ Spiffy" pitchFamily="2" charset="0"/>
              </a:rPr>
              <a:t>25</a:t>
            </a:r>
            <a:endParaRPr lang="en-US" sz="1400" dirty="0">
              <a:solidFill>
                <a:srgbClr val="00B050"/>
              </a:solidFill>
              <a:latin typeface="DJ Spiffy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81125" y="7932695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CB504"/>
                </a:solidFill>
                <a:latin typeface="DJ Spiffy" pitchFamily="2" charset="0"/>
              </a:rPr>
              <a:t>29</a:t>
            </a:r>
            <a:endParaRPr lang="en-US" sz="1400" dirty="0">
              <a:solidFill>
                <a:srgbClr val="FCB504"/>
              </a:solidFill>
              <a:latin typeface="DJ Spiffy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7932695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CB504"/>
                </a:solidFill>
                <a:latin typeface="DJ Spiffy" pitchFamily="2" charset="0"/>
              </a:rPr>
              <a:t>28</a:t>
            </a:r>
            <a:endParaRPr lang="en-US" sz="1400" dirty="0">
              <a:solidFill>
                <a:srgbClr val="FCB504"/>
              </a:solidFill>
              <a:latin typeface="DJ Spiffy" pitchFamily="2" charset="0"/>
            </a:endParaRPr>
          </a:p>
        </p:txBody>
      </p:sp>
      <p:pic>
        <p:nvPicPr>
          <p:cNvPr id="27" name="Picture 3" descr="F:\DCIM\108C1013\108_061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2000" contrast="1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48" t="25076" r="2388" b="17617"/>
          <a:stretch/>
        </p:blipFill>
        <p:spPr bwMode="auto">
          <a:xfrm>
            <a:off x="2739715" y="1095375"/>
            <a:ext cx="4000500" cy="1818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8198" y="2567276"/>
            <a:ext cx="1986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Halloween 2011</a:t>
            </a:r>
            <a:endParaRPr lang="en-US" dirty="0"/>
          </a:p>
        </p:txBody>
      </p:sp>
      <p:pic>
        <p:nvPicPr>
          <p:cNvPr id="30" name="Picture 4" descr="F:\DCIM\108C1013\108_0612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232" t="26167" r="15760" b="18709"/>
          <a:stretch/>
        </p:blipFill>
        <p:spPr bwMode="auto">
          <a:xfrm>
            <a:off x="209600" y="1327054"/>
            <a:ext cx="2204739" cy="115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:\Kids All Year\jpg\DJ November Kids\cornucopiakids_c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892" y="6819412"/>
            <a:ext cx="416398" cy="400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H:\Kids All Year\jpg\DJ November Kids\cornucopiakids_c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817" y="6819412"/>
            <a:ext cx="416398" cy="400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2739715" y="7932695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CB504"/>
                </a:solidFill>
                <a:latin typeface="DJ Spiffy" pitchFamily="2" charset="0"/>
              </a:rPr>
              <a:t>30</a:t>
            </a:r>
            <a:endParaRPr lang="en-US" sz="1400" dirty="0">
              <a:solidFill>
                <a:srgbClr val="FCB504"/>
              </a:solidFill>
              <a:latin typeface="DJ Spiff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34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7094</TotalTime>
  <Words>208</Words>
  <Application>Microsoft Office PowerPoint</Application>
  <PresentationFormat>On-screen Show (4:3)</PresentationFormat>
  <Paragraphs>146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Local User</dc:creator>
  <cp:lastModifiedBy>Dekalb Eastern</cp:lastModifiedBy>
  <cp:revision>37</cp:revision>
  <cp:lastPrinted>2011-11-01T14:35:48Z</cp:lastPrinted>
  <dcterms:created xsi:type="dcterms:W3CDTF">2010-08-31T21:38:19Z</dcterms:created>
  <dcterms:modified xsi:type="dcterms:W3CDTF">2011-11-01T16:08:52Z</dcterms:modified>
</cp:coreProperties>
</file>