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9469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968" y="-9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829352-6E66-4C8C-BF93-D98DFD36B300}" type="datetimeFigureOut">
              <a:rPr lang="en-US" smtClean="0"/>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1C044-1245-45A5-A000-F92A579C5D44}" type="slidenum">
              <a:rPr lang="en-US" smtClean="0"/>
              <a:t>‹#›</a:t>
            </a:fld>
            <a:endParaRPr lang="en-US"/>
          </a:p>
        </p:txBody>
      </p:sp>
    </p:spTree>
    <p:extLst>
      <p:ext uri="{BB962C8B-B14F-4D97-AF65-F5344CB8AC3E}">
        <p14:creationId xmlns:p14="http://schemas.microsoft.com/office/powerpoint/2010/main" val="806514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29352-6E66-4C8C-BF93-D98DFD36B300}" type="datetimeFigureOut">
              <a:rPr lang="en-US" smtClean="0"/>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1C044-1245-45A5-A000-F92A579C5D44}" type="slidenum">
              <a:rPr lang="en-US" smtClean="0"/>
              <a:t>‹#›</a:t>
            </a:fld>
            <a:endParaRPr lang="en-US"/>
          </a:p>
        </p:txBody>
      </p:sp>
    </p:spTree>
    <p:extLst>
      <p:ext uri="{BB962C8B-B14F-4D97-AF65-F5344CB8AC3E}">
        <p14:creationId xmlns:p14="http://schemas.microsoft.com/office/powerpoint/2010/main" val="3143543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29352-6E66-4C8C-BF93-D98DFD36B300}" type="datetimeFigureOut">
              <a:rPr lang="en-US" smtClean="0"/>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1C044-1245-45A5-A000-F92A579C5D44}" type="slidenum">
              <a:rPr lang="en-US" smtClean="0"/>
              <a:t>‹#›</a:t>
            </a:fld>
            <a:endParaRPr lang="en-US"/>
          </a:p>
        </p:txBody>
      </p:sp>
    </p:spTree>
    <p:extLst>
      <p:ext uri="{BB962C8B-B14F-4D97-AF65-F5344CB8AC3E}">
        <p14:creationId xmlns:p14="http://schemas.microsoft.com/office/powerpoint/2010/main" val="551836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29352-6E66-4C8C-BF93-D98DFD36B300}" type="datetimeFigureOut">
              <a:rPr lang="en-US" smtClean="0"/>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1C044-1245-45A5-A000-F92A579C5D44}" type="slidenum">
              <a:rPr lang="en-US" smtClean="0"/>
              <a:t>‹#›</a:t>
            </a:fld>
            <a:endParaRPr lang="en-US"/>
          </a:p>
        </p:txBody>
      </p:sp>
    </p:spTree>
    <p:extLst>
      <p:ext uri="{BB962C8B-B14F-4D97-AF65-F5344CB8AC3E}">
        <p14:creationId xmlns:p14="http://schemas.microsoft.com/office/powerpoint/2010/main" val="601320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829352-6E66-4C8C-BF93-D98DFD36B300}" type="datetimeFigureOut">
              <a:rPr lang="en-US" smtClean="0"/>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1C044-1245-45A5-A000-F92A579C5D44}" type="slidenum">
              <a:rPr lang="en-US" smtClean="0"/>
              <a:t>‹#›</a:t>
            </a:fld>
            <a:endParaRPr lang="en-US"/>
          </a:p>
        </p:txBody>
      </p:sp>
    </p:spTree>
    <p:extLst>
      <p:ext uri="{BB962C8B-B14F-4D97-AF65-F5344CB8AC3E}">
        <p14:creationId xmlns:p14="http://schemas.microsoft.com/office/powerpoint/2010/main" val="115421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829352-6E66-4C8C-BF93-D98DFD36B300}" type="datetimeFigureOut">
              <a:rPr lang="en-US" smtClean="0"/>
              <a:t>11/18/2011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31C044-1245-45A5-A000-F92A579C5D44}" type="slidenum">
              <a:rPr lang="en-US" smtClean="0"/>
              <a:t>‹#›</a:t>
            </a:fld>
            <a:endParaRPr lang="en-US"/>
          </a:p>
        </p:txBody>
      </p:sp>
    </p:spTree>
    <p:extLst>
      <p:ext uri="{BB962C8B-B14F-4D97-AF65-F5344CB8AC3E}">
        <p14:creationId xmlns:p14="http://schemas.microsoft.com/office/powerpoint/2010/main" val="219404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829352-6E66-4C8C-BF93-D98DFD36B300}" type="datetimeFigureOut">
              <a:rPr lang="en-US" smtClean="0"/>
              <a:t>11/18/2011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31C044-1245-45A5-A000-F92A579C5D44}" type="slidenum">
              <a:rPr lang="en-US" smtClean="0"/>
              <a:t>‹#›</a:t>
            </a:fld>
            <a:endParaRPr lang="en-US"/>
          </a:p>
        </p:txBody>
      </p:sp>
    </p:spTree>
    <p:extLst>
      <p:ext uri="{BB962C8B-B14F-4D97-AF65-F5344CB8AC3E}">
        <p14:creationId xmlns:p14="http://schemas.microsoft.com/office/powerpoint/2010/main" val="438645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829352-6E66-4C8C-BF93-D98DFD36B300}" type="datetimeFigureOut">
              <a:rPr lang="en-US" smtClean="0"/>
              <a:t>11/18/2011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31C044-1245-45A5-A000-F92A579C5D44}" type="slidenum">
              <a:rPr lang="en-US" smtClean="0"/>
              <a:t>‹#›</a:t>
            </a:fld>
            <a:endParaRPr lang="en-US"/>
          </a:p>
        </p:txBody>
      </p:sp>
    </p:spTree>
    <p:extLst>
      <p:ext uri="{BB962C8B-B14F-4D97-AF65-F5344CB8AC3E}">
        <p14:creationId xmlns:p14="http://schemas.microsoft.com/office/powerpoint/2010/main" val="16418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829352-6E66-4C8C-BF93-D98DFD36B300}" type="datetimeFigureOut">
              <a:rPr lang="en-US" smtClean="0"/>
              <a:t>11/18/2011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31C044-1245-45A5-A000-F92A579C5D44}" type="slidenum">
              <a:rPr lang="en-US" smtClean="0"/>
              <a:t>‹#›</a:t>
            </a:fld>
            <a:endParaRPr lang="en-US"/>
          </a:p>
        </p:txBody>
      </p:sp>
    </p:spTree>
    <p:extLst>
      <p:ext uri="{BB962C8B-B14F-4D97-AF65-F5344CB8AC3E}">
        <p14:creationId xmlns:p14="http://schemas.microsoft.com/office/powerpoint/2010/main" val="1880908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829352-6E66-4C8C-BF93-D98DFD36B300}" type="datetimeFigureOut">
              <a:rPr lang="en-US" smtClean="0"/>
              <a:t>11/18/2011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31C044-1245-45A5-A000-F92A579C5D44}" type="slidenum">
              <a:rPr lang="en-US" smtClean="0"/>
              <a:t>‹#›</a:t>
            </a:fld>
            <a:endParaRPr lang="en-US"/>
          </a:p>
        </p:txBody>
      </p:sp>
    </p:spTree>
    <p:extLst>
      <p:ext uri="{BB962C8B-B14F-4D97-AF65-F5344CB8AC3E}">
        <p14:creationId xmlns:p14="http://schemas.microsoft.com/office/powerpoint/2010/main" val="3405750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829352-6E66-4C8C-BF93-D98DFD36B300}" type="datetimeFigureOut">
              <a:rPr lang="en-US" smtClean="0"/>
              <a:t>11/18/2011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31C044-1245-45A5-A000-F92A579C5D44}" type="slidenum">
              <a:rPr lang="en-US" smtClean="0"/>
              <a:t>‹#›</a:t>
            </a:fld>
            <a:endParaRPr lang="en-US"/>
          </a:p>
        </p:txBody>
      </p:sp>
    </p:spTree>
    <p:extLst>
      <p:ext uri="{BB962C8B-B14F-4D97-AF65-F5344CB8AC3E}">
        <p14:creationId xmlns:p14="http://schemas.microsoft.com/office/powerpoint/2010/main" val="131063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5829352-6E66-4C8C-BF93-D98DFD36B300}" type="datetimeFigureOut">
              <a:rPr lang="en-US" smtClean="0"/>
              <a:t>11/18/2011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731C044-1245-45A5-A000-F92A579C5D44}" type="slidenum">
              <a:rPr lang="en-US" smtClean="0"/>
              <a:t>‹#›</a:t>
            </a:fld>
            <a:endParaRPr lang="en-US"/>
          </a:p>
        </p:txBody>
      </p:sp>
    </p:spTree>
    <p:extLst>
      <p:ext uri="{BB962C8B-B14F-4D97-AF65-F5344CB8AC3E}">
        <p14:creationId xmlns:p14="http://schemas.microsoft.com/office/powerpoint/2010/main" val="2127297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Kidoodlez Early Years\jpg_djearlyyears kidoodlez\DJI_Early_cupcakecandle_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74133" y="5344174"/>
            <a:ext cx="569912" cy="89138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3544"/>
            <a:ext cx="6128872" cy="1136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04800" y="1371600"/>
            <a:ext cx="6281272"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39012" y="1436141"/>
            <a:ext cx="1066800" cy="369332"/>
          </a:xfrm>
          <a:prstGeom prst="rect">
            <a:avLst/>
          </a:prstGeom>
          <a:noFill/>
        </p:spPr>
        <p:txBody>
          <a:bodyPr wrap="square" rtlCol="0">
            <a:spAutoFit/>
          </a:bodyPr>
          <a:lstStyle/>
          <a:p>
            <a:r>
              <a:rPr lang="en-US" dirty="0" smtClean="0"/>
              <a:t>Volume 1</a:t>
            </a:r>
            <a:endParaRPr lang="en-US" dirty="0"/>
          </a:p>
        </p:txBody>
      </p:sp>
      <p:sp>
        <p:nvSpPr>
          <p:cNvPr id="6" name="Rectangle 5"/>
          <p:cNvSpPr/>
          <p:nvPr/>
        </p:nvSpPr>
        <p:spPr>
          <a:xfrm>
            <a:off x="2892667" y="1415534"/>
            <a:ext cx="1127232" cy="369332"/>
          </a:xfrm>
          <a:prstGeom prst="rect">
            <a:avLst/>
          </a:prstGeom>
        </p:spPr>
        <p:txBody>
          <a:bodyPr wrap="none">
            <a:spAutoFit/>
          </a:bodyPr>
          <a:lstStyle/>
          <a:p>
            <a:r>
              <a:rPr lang="en-US" dirty="0" smtClean="0"/>
              <a:t>Number 1</a:t>
            </a:r>
            <a:endParaRPr lang="en-US" dirty="0"/>
          </a:p>
        </p:txBody>
      </p:sp>
      <p:sp>
        <p:nvSpPr>
          <p:cNvPr id="7" name="Rectangle 6"/>
          <p:cNvSpPr/>
          <p:nvPr/>
        </p:nvSpPr>
        <p:spPr>
          <a:xfrm>
            <a:off x="4846813" y="1436141"/>
            <a:ext cx="1739259" cy="369332"/>
          </a:xfrm>
          <a:prstGeom prst="rect">
            <a:avLst/>
          </a:prstGeom>
        </p:spPr>
        <p:txBody>
          <a:bodyPr wrap="none">
            <a:spAutoFit/>
          </a:bodyPr>
          <a:lstStyle/>
          <a:p>
            <a:r>
              <a:rPr lang="en-US" dirty="0" smtClean="0"/>
              <a:t>September 2011</a:t>
            </a:r>
            <a:endParaRPr lang="en-US" dirty="0"/>
          </a:p>
        </p:txBody>
      </p:sp>
      <p:sp>
        <p:nvSpPr>
          <p:cNvPr id="8" name="TextBox 7"/>
          <p:cNvSpPr txBox="1"/>
          <p:nvPr/>
        </p:nvSpPr>
        <p:spPr>
          <a:xfrm>
            <a:off x="304800" y="1981200"/>
            <a:ext cx="2971800" cy="6771084"/>
          </a:xfrm>
          <a:prstGeom prst="rect">
            <a:avLst/>
          </a:prstGeom>
          <a:noFill/>
          <a:ln>
            <a:solidFill>
              <a:schemeClr val="tx1"/>
            </a:solidFill>
          </a:ln>
        </p:spPr>
        <p:txBody>
          <a:bodyPr wrap="square" rtlCol="0">
            <a:spAutoFit/>
          </a:bodyPr>
          <a:lstStyle/>
          <a:p>
            <a:r>
              <a:rPr lang="en-US" sz="1400" b="1" dirty="0" smtClean="0"/>
              <a:t>Dear Kindergarten Parents,</a:t>
            </a:r>
          </a:p>
          <a:p>
            <a:endParaRPr lang="en-US" sz="1400" b="1" dirty="0" smtClean="0"/>
          </a:p>
          <a:p>
            <a:r>
              <a:rPr lang="en-US" sz="1400" b="1" dirty="0" smtClean="0"/>
              <a:t>The school year is off to a great start.  Kindergarten is the best grade!  Students  are experiencing a lot of new materials.  They are also busy making many new friends. </a:t>
            </a:r>
          </a:p>
          <a:p>
            <a:endParaRPr lang="en-US" sz="1400" b="1" dirty="0" smtClean="0"/>
          </a:p>
          <a:p>
            <a:r>
              <a:rPr lang="en-US" sz="1400" b="1" dirty="0" smtClean="0"/>
              <a:t>Sharing time (show and tell) will be every Friday.  Your child may choose to bring in one item to share.  If your child forgets to bring in something, the kinder may choose to draw a picture of what he/she was going to bring and then he/she can talk about it.  Our first sharing time will be Friday, September 16</a:t>
            </a:r>
            <a:r>
              <a:rPr lang="en-US" sz="1400" b="1" baseline="30000" dirty="0" smtClean="0"/>
              <a:t>th</a:t>
            </a:r>
            <a:r>
              <a:rPr lang="en-US" sz="1400" b="1" dirty="0" smtClean="0"/>
              <a:t>.</a:t>
            </a:r>
          </a:p>
          <a:p>
            <a:endParaRPr lang="en-US" sz="1400" b="1" dirty="0"/>
          </a:p>
          <a:p>
            <a:endParaRPr lang="en-US" sz="1400" b="1" dirty="0"/>
          </a:p>
          <a:p>
            <a:pPr algn="ctr"/>
            <a:r>
              <a:rPr lang="en-US" sz="1400" b="1" dirty="0" smtClean="0"/>
              <a:t>Birthday</a:t>
            </a:r>
          </a:p>
          <a:p>
            <a:r>
              <a:rPr lang="en-US" sz="1400" b="1" dirty="0" smtClean="0"/>
              <a:t>Chase </a:t>
            </a:r>
            <a:r>
              <a:rPr lang="en-US" sz="1400" b="1" dirty="0" err="1" smtClean="0"/>
              <a:t>Eicher</a:t>
            </a:r>
            <a:r>
              <a:rPr lang="en-US" sz="1400" b="1" dirty="0" smtClean="0"/>
              <a:t> – September 17</a:t>
            </a:r>
            <a:r>
              <a:rPr lang="en-US" sz="1400" b="1" baseline="30000" dirty="0" smtClean="0"/>
              <a:t>th</a:t>
            </a:r>
            <a:endParaRPr lang="en-US" sz="1400" b="1" dirty="0" smtClean="0"/>
          </a:p>
          <a:p>
            <a:r>
              <a:rPr lang="en-US" sz="1400" b="1" dirty="0" err="1" smtClean="0"/>
              <a:t>J’Nae</a:t>
            </a:r>
            <a:r>
              <a:rPr lang="en-US" sz="1400" b="1" dirty="0" smtClean="0"/>
              <a:t> </a:t>
            </a:r>
            <a:r>
              <a:rPr lang="en-US" sz="1400" b="1" dirty="0" err="1" smtClean="0"/>
              <a:t>Rothgeb</a:t>
            </a:r>
            <a:r>
              <a:rPr lang="en-US" sz="1400" b="1" dirty="0" smtClean="0"/>
              <a:t> – September 20</a:t>
            </a:r>
            <a:r>
              <a:rPr lang="en-US" sz="1400" b="1" baseline="30000" dirty="0" smtClean="0"/>
              <a:t>th</a:t>
            </a:r>
            <a:endParaRPr lang="en-US" sz="1400" b="1" dirty="0" smtClean="0"/>
          </a:p>
          <a:p>
            <a:r>
              <a:rPr lang="en-US" sz="1400" b="1" dirty="0" smtClean="0"/>
              <a:t>Cohen Fetters – September 27</a:t>
            </a:r>
            <a:r>
              <a:rPr lang="en-US" sz="1400" b="1" baseline="30000" dirty="0" smtClean="0"/>
              <a:t>th</a:t>
            </a:r>
            <a:endParaRPr lang="en-US" sz="1400" b="1" dirty="0" smtClean="0"/>
          </a:p>
          <a:p>
            <a:r>
              <a:rPr lang="en-US" sz="1400" b="1" dirty="0" err="1" smtClean="0"/>
              <a:t>Mataya</a:t>
            </a:r>
            <a:r>
              <a:rPr lang="en-US" sz="1400" b="1" dirty="0" smtClean="0"/>
              <a:t> </a:t>
            </a:r>
            <a:r>
              <a:rPr lang="en-US" sz="1400" b="1" dirty="0" err="1" smtClean="0"/>
              <a:t>Redinger</a:t>
            </a:r>
            <a:r>
              <a:rPr lang="en-US" sz="1400" b="1" dirty="0" smtClean="0"/>
              <a:t> – September 29</a:t>
            </a:r>
            <a:r>
              <a:rPr lang="en-US" sz="1400" b="1" baseline="30000" dirty="0" smtClean="0"/>
              <a:t>th</a:t>
            </a:r>
            <a:endParaRPr lang="en-US" sz="1400" b="1" dirty="0" smtClean="0"/>
          </a:p>
          <a:p>
            <a:endParaRPr lang="en-US" sz="1400" b="1" dirty="0" smtClean="0"/>
          </a:p>
          <a:p>
            <a:r>
              <a:rPr lang="en-US" sz="1400" b="1" dirty="0" smtClean="0"/>
              <a:t>Treats are always  welcome.  The treats need to be store bought and please send in enough for the whole class.  There are 25 students, 1 teacher and 2 shared assistants.</a:t>
            </a:r>
          </a:p>
          <a:p>
            <a:endParaRPr lang="en-US" sz="1400" dirty="0"/>
          </a:p>
        </p:txBody>
      </p:sp>
      <p:sp>
        <p:nvSpPr>
          <p:cNvPr id="10" name="TextBox 9"/>
          <p:cNvSpPr txBox="1"/>
          <p:nvPr/>
        </p:nvSpPr>
        <p:spPr>
          <a:xfrm>
            <a:off x="3456283" y="1987420"/>
            <a:ext cx="3129789" cy="6771084"/>
          </a:xfrm>
          <a:prstGeom prst="rect">
            <a:avLst/>
          </a:prstGeom>
          <a:noFill/>
          <a:ln>
            <a:solidFill>
              <a:schemeClr val="tx1"/>
            </a:solidFill>
          </a:ln>
        </p:spPr>
        <p:txBody>
          <a:bodyPr wrap="square" rtlCol="0">
            <a:spAutoFit/>
          </a:bodyPr>
          <a:lstStyle/>
          <a:p>
            <a:pPr algn="ctr"/>
            <a:r>
              <a:rPr lang="en-US" sz="1400" b="1" dirty="0" smtClean="0"/>
              <a:t>Kindergarten Hall of Fame</a:t>
            </a:r>
          </a:p>
          <a:p>
            <a:endParaRPr lang="en-US" sz="1400" b="1" dirty="0" smtClean="0"/>
          </a:p>
          <a:p>
            <a:r>
              <a:rPr lang="en-US" sz="1400" b="1" dirty="0" smtClean="0"/>
              <a:t>Each week a student will be chosen to be in the "Kindergarten Hall of Fame."  The week of August 29</a:t>
            </a:r>
            <a:r>
              <a:rPr lang="en-US" sz="1400" b="1" baseline="30000" dirty="0" smtClean="0"/>
              <a:t>th</a:t>
            </a:r>
            <a:r>
              <a:rPr lang="en-US" sz="1400" b="1" dirty="0" smtClean="0"/>
              <a:t> was mine.  The week of September 5</a:t>
            </a:r>
            <a:r>
              <a:rPr lang="en-US" sz="1400" b="1" baseline="30000" dirty="0" smtClean="0"/>
              <a:t>th</a:t>
            </a:r>
            <a:r>
              <a:rPr lang="en-US" sz="1400" b="1" dirty="0" smtClean="0"/>
              <a:t> will be Mrs. </a:t>
            </a:r>
            <a:r>
              <a:rPr lang="en-US" sz="1400" b="1" dirty="0" err="1" smtClean="0"/>
              <a:t>Herschberger’s</a:t>
            </a:r>
            <a:r>
              <a:rPr lang="en-US" sz="1400" b="1" dirty="0" smtClean="0"/>
              <a:t>  and Mrs. </a:t>
            </a:r>
            <a:r>
              <a:rPr lang="en-US" sz="1400" b="1" dirty="0" err="1" smtClean="0"/>
              <a:t>Crowl’s</a:t>
            </a:r>
            <a:r>
              <a:rPr lang="en-US" sz="1400" b="1" dirty="0" smtClean="0"/>
              <a:t> week will begin September 12</a:t>
            </a:r>
            <a:r>
              <a:rPr lang="en-US" sz="1400" b="1" baseline="30000" dirty="0" smtClean="0"/>
              <a:t>th</a:t>
            </a:r>
            <a:r>
              <a:rPr lang="en-US" sz="1400" b="1" dirty="0" smtClean="0"/>
              <a:t>. The week of September 19</a:t>
            </a:r>
            <a:r>
              <a:rPr lang="en-US" sz="1400" b="1" baseline="30000" dirty="0" smtClean="0"/>
              <a:t>th</a:t>
            </a:r>
            <a:r>
              <a:rPr lang="en-US" sz="1400" b="1" dirty="0" smtClean="0"/>
              <a:t> will be the first kinder of the school year.  The VIP’s (Very Important Person) name will be drawn on September 16</a:t>
            </a:r>
            <a:r>
              <a:rPr lang="en-US" sz="1400" b="1" baseline="30000" dirty="0" smtClean="0"/>
              <a:t>th</a:t>
            </a:r>
            <a:r>
              <a:rPr lang="en-US" sz="1400" b="1" dirty="0" smtClean="0"/>
              <a:t>.  Each kinder will get a turn to be VIP of the week.  A book bag full of materials and a letter of explanation will be included in this fun filled family activity.  I can hardly wait to see who will be the class’ first VIP.</a:t>
            </a:r>
          </a:p>
          <a:p>
            <a:endParaRPr lang="en-US" sz="1400" b="1" dirty="0"/>
          </a:p>
          <a:p>
            <a:endParaRPr lang="en-US" sz="1400" b="1" dirty="0" smtClean="0"/>
          </a:p>
          <a:p>
            <a:endParaRPr lang="en-US" sz="1400" b="1" dirty="0"/>
          </a:p>
          <a:p>
            <a:r>
              <a:rPr lang="en-US" sz="1400" b="1" dirty="0" smtClean="0"/>
              <a:t>Extras:  Items listed below are supplies we use in the classroom.  If you have any of these at home, please send them in.</a:t>
            </a:r>
          </a:p>
          <a:p>
            <a:endParaRPr lang="en-US" sz="1400" b="1" dirty="0" smtClean="0"/>
          </a:p>
          <a:p>
            <a:r>
              <a:rPr lang="en-US" sz="1400" b="1" dirty="0" smtClean="0"/>
              <a:t>Toilet tissue cardboard tubes</a:t>
            </a:r>
          </a:p>
          <a:p>
            <a:r>
              <a:rPr lang="en-US" sz="1400" b="1" dirty="0" smtClean="0"/>
              <a:t>Paper towel cardboard tubes</a:t>
            </a:r>
          </a:p>
          <a:p>
            <a:r>
              <a:rPr lang="en-US" sz="1400" b="1" dirty="0" smtClean="0"/>
              <a:t>Campbell's soup labels</a:t>
            </a:r>
          </a:p>
          <a:p>
            <a:r>
              <a:rPr lang="en-US" sz="1400" b="1" dirty="0" smtClean="0"/>
              <a:t>General Mill's box tops</a:t>
            </a:r>
          </a:p>
          <a:p>
            <a:r>
              <a:rPr lang="en-US" sz="1400" b="1" dirty="0" smtClean="0"/>
              <a:t>Paper grocery sacks</a:t>
            </a:r>
            <a:endParaRPr lang="en-US" sz="1400" b="1" dirty="0"/>
          </a:p>
        </p:txBody>
      </p:sp>
      <p:pic>
        <p:nvPicPr>
          <p:cNvPr id="1027" name="Picture 3" descr="H:\Kids All Year\jpg\DJ September Kids\deskboy_c.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54410" y="5654530"/>
            <a:ext cx="416432" cy="5810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Kids All Year\jpg\DJ September Kids\deskgirl_c.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62222" y="5654530"/>
            <a:ext cx="399740" cy="5810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H:\Kidoodlez Early Years\jpg_djearlyyears kidoodlez\DJI_Early_fun_c.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392445">
            <a:off x="6121344" y="1907491"/>
            <a:ext cx="632132" cy="442954"/>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H:\Kidoodlez Early Years\jpg_djearlyyears kidoodlez\DJI_Early_boyapplewalk_c.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28661" y="7914084"/>
            <a:ext cx="848386"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8070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Kids All Year\jpg\DJ September Kids\signgirl_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45694" y="7551644"/>
            <a:ext cx="616873" cy="7239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73424" y="228600"/>
            <a:ext cx="6281272"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286871" y="272534"/>
            <a:ext cx="1072666" cy="369332"/>
          </a:xfrm>
          <a:prstGeom prst="rect">
            <a:avLst/>
          </a:prstGeom>
        </p:spPr>
        <p:txBody>
          <a:bodyPr wrap="none">
            <a:spAutoFit/>
          </a:bodyPr>
          <a:lstStyle/>
          <a:p>
            <a:r>
              <a:rPr lang="en-US" dirty="0" smtClean="0"/>
              <a:t>Volume 1</a:t>
            </a:r>
            <a:endParaRPr lang="en-US" dirty="0"/>
          </a:p>
        </p:txBody>
      </p:sp>
      <p:sp>
        <p:nvSpPr>
          <p:cNvPr id="4" name="Rectangle 3"/>
          <p:cNvSpPr/>
          <p:nvPr/>
        </p:nvSpPr>
        <p:spPr>
          <a:xfrm>
            <a:off x="2362200" y="259976"/>
            <a:ext cx="1796839" cy="369332"/>
          </a:xfrm>
          <a:prstGeom prst="rect">
            <a:avLst/>
          </a:prstGeom>
        </p:spPr>
        <p:txBody>
          <a:bodyPr wrap="none">
            <a:spAutoFit/>
          </a:bodyPr>
          <a:lstStyle/>
          <a:p>
            <a:r>
              <a:rPr lang="en-US" dirty="0" smtClean="0"/>
              <a:t>Number 1 Page 2</a:t>
            </a:r>
            <a:endParaRPr lang="en-US" dirty="0"/>
          </a:p>
        </p:txBody>
      </p:sp>
      <p:sp>
        <p:nvSpPr>
          <p:cNvPr id="5" name="Rectangle 4"/>
          <p:cNvSpPr/>
          <p:nvPr/>
        </p:nvSpPr>
        <p:spPr>
          <a:xfrm>
            <a:off x="4815436" y="268940"/>
            <a:ext cx="1739259" cy="369332"/>
          </a:xfrm>
          <a:prstGeom prst="rect">
            <a:avLst/>
          </a:prstGeom>
        </p:spPr>
        <p:txBody>
          <a:bodyPr wrap="none">
            <a:spAutoFit/>
          </a:bodyPr>
          <a:lstStyle/>
          <a:p>
            <a:r>
              <a:rPr lang="en-US" dirty="0" smtClean="0"/>
              <a:t>September 2011</a:t>
            </a:r>
            <a:endParaRPr lang="en-US" dirty="0"/>
          </a:p>
        </p:txBody>
      </p:sp>
      <p:sp>
        <p:nvSpPr>
          <p:cNvPr id="6" name="TextBox 5"/>
          <p:cNvSpPr txBox="1"/>
          <p:nvPr/>
        </p:nvSpPr>
        <p:spPr>
          <a:xfrm>
            <a:off x="152400" y="914400"/>
            <a:ext cx="3261660" cy="7848302"/>
          </a:xfrm>
          <a:prstGeom prst="rect">
            <a:avLst/>
          </a:prstGeom>
          <a:noFill/>
          <a:ln>
            <a:solidFill>
              <a:schemeClr val="tx1"/>
            </a:solidFill>
          </a:ln>
        </p:spPr>
        <p:txBody>
          <a:bodyPr wrap="square" rtlCol="0">
            <a:spAutoFit/>
          </a:bodyPr>
          <a:lstStyle/>
          <a:p>
            <a:pPr algn="ctr"/>
            <a:r>
              <a:rPr lang="en-US" sz="1400" b="1" dirty="0" smtClean="0"/>
              <a:t>September Units</a:t>
            </a:r>
          </a:p>
          <a:p>
            <a:endParaRPr lang="en-US" sz="1400" b="1" dirty="0" smtClean="0"/>
          </a:p>
          <a:p>
            <a:r>
              <a:rPr lang="en-US" sz="1400" b="1" dirty="0" smtClean="0"/>
              <a:t>The class has been learning about colors, and color words.</a:t>
            </a:r>
          </a:p>
          <a:p>
            <a:endParaRPr lang="en-US" sz="1400" b="1" dirty="0" smtClean="0"/>
          </a:p>
          <a:p>
            <a:r>
              <a:rPr lang="en-US" sz="1400" b="1" dirty="0" smtClean="0"/>
              <a:t>In Reading, we are reviewing the letters of the alphabet and we are using our names to help with the review.</a:t>
            </a:r>
          </a:p>
          <a:p>
            <a:endParaRPr lang="en-US" sz="1400" b="1" dirty="0" smtClean="0"/>
          </a:p>
          <a:p>
            <a:r>
              <a:rPr lang="en-US" sz="1400" b="1" dirty="0" smtClean="0"/>
              <a:t>Our letter work focus is now centered on the letters m &amp; a and their sounds.  The class has already been introduced to several high frequency words (Word Wall Words).  This month's new words are:  I, a, can, we, and the.</a:t>
            </a:r>
          </a:p>
          <a:p>
            <a:endParaRPr lang="en-US" sz="1400" b="1" dirty="0" smtClean="0"/>
          </a:p>
          <a:p>
            <a:r>
              <a:rPr lang="en-US" sz="1400" b="1" dirty="0" smtClean="0"/>
              <a:t>In Math, we are learning about the calendar, sorting, math materials, graphing, counting, shapes, and patterning.</a:t>
            </a:r>
          </a:p>
          <a:p>
            <a:endParaRPr lang="en-US" sz="1400" b="1" dirty="0" smtClean="0"/>
          </a:p>
          <a:p>
            <a:r>
              <a:rPr lang="en-US" sz="1400" b="1" dirty="0" smtClean="0"/>
              <a:t>In Social Studies, we will be learning about Johnny Appleseed.</a:t>
            </a:r>
          </a:p>
          <a:p>
            <a:endParaRPr lang="en-US" sz="1400" b="1" dirty="0" smtClean="0"/>
          </a:p>
          <a:p>
            <a:r>
              <a:rPr lang="en-US" sz="1400" b="1" dirty="0" smtClean="0"/>
              <a:t>In Science, we will go on a nature walk down the greenway.</a:t>
            </a:r>
          </a:p>
          <a:p>
            <a:endParaRPr lang="en-US" sz="1400" b="1" dirty="0" smtClean="0"/>
          </a:p>
          <a:p>
            <a:r>
              <a:rPr lang="en-US" sz="1400" b="1" dirty="0" smtClean="0"/>
              <a:t>We are also learning about classroom rules.  Classroom rules keep us safe and they help us learn how to get along with each other.</a:t>
            </a:r>
          </a:p>
          <a:p>
            <a:endParaRPr lang="en-US" sz="1400" b="1" dirty="0"/>
          </a:p>
          <a:p>
            <a:r>
              <a:rPr lang="en-US" sz="1400" b="1" dirty="0" smtClean="0"/>
              <a:t>Midterms go home September                14th.  Please contact me at any time about your child's progress.</a:t>
            </a:r>
          </a:p>
          <a:p>
            <a:endParaRPr lang="en-US" sz="1400" b="1" dirty="0"/>
          </a:p>
        </p:txBody>
      </p:sp>
      <p:sp>
        <p:nvSpPr>
          <p:cNvPr id="7" name="TextBox 6"/>
          <p:cNvSpPr txBox="1"/>
          <p:nvPr/>
        </p:nvSpPr>
        <p:spPr>
          <a:xfrm>
            <a:off x="3583766" y="914400"/>
            <a:ext cx="3077499" cy="7848302"/>
          </a:xfrm>
          <a:prstGeom prst="rect">
            <a:avLst/>
          </a:prstGeom>
          <a:noFill/>
          <a:ln>
            <a:solidFill>
              <a:schemeClr val="tx1"/>
            </a:solidFill>
          </a:ln>
        </p:spPr>
        <p:txBody>
          <a:bodyPr wrap="square" rtlCol="0">
            <a:spAutoFit/>
          </a:bodyPr>
          <a:lstStyle/>
          <a:p>
            <a:pPr algn="ctr"/>
            <a:r>
              <a:rPr lang="en-US" sz="1400" b="1" dirty="0" smtClean="0"/>
              <a:t>Mark your calendars!</a:t>
            </a:r>
          </a:p>
          <a:p>
            <a:endParaRPr lang="en-US" sz="1400" b="1" dirty="0"/>
          </a:p>
          <a:p>
            <a:r>
              <a:rPr lang="en-US" sz="1400" b="1" dirty="0" smtClean="0"/>
              <a:t>Monday, September  5</a:t>
            </a:r>
            <a:r>
              <a:rPr lang="en-US" sz="1400" b="1" baseline="30000" dirty="0" smtClean="0"/>
              <a:t>th</a:t>
            </a:r>
            <a:endParaRPr lang="en-US" sz="1400" b="1" dirty="0" smtClean="0"/>
          </a:p>
          <a:p>
            <a:r>
              <a:rPr lang="en-US" sz="1400" b="1" dirty="0" smtClean="0"/>
              <a:t> *Labor Day (NO SCHOOL)</a:t>
            </a:r>
          </a:p>
          <a:p>
            <a:endParaRPr lang="en-US" sz="1400" b="1" dirty="0" smtClean="0"/>
          </a:p>
          <a:p>
            <a:r>
              <a:rPr lang="en-US" sz="1400" b="1" dirty="0" smtClean="0"/>
              <a:t>Friday, September 23</a:t>
            </a:r>
            <a:r>
              <a:rPr lang="en-US" sz="1400" b="1" baseline="30000" dirty="0" smtClean="0"/>
              <a:t>rd</a:t>
            </a:r>
            <a:r>
              <a:rPr lang="en-US" sz="1400" b="1" dirty="0" smtClean="0"/>
              <a:t> </a:t>
            </a:r>
          </a:p>
          <a:p>
            <a:r>
              <a:rPr lang="en-US" sz="1400" b="1" dirty="0" smtClean="0"/>
              <a:t>  *Carnival (5:00-7:30)</a:t>
            </a:r>
          </a:p>
          <a:p>
            <a:r>
              <a:rPr lang="en-US" sz="1400" b="1" dirty="0" smtClean="0"/>
              <a:t>  *Open House (5:30-6:30)</a:t>
            </a:r>
          </a:p>
          <a:p>
            <a:endParaRPr lang="en-US" sz="1400" b="1" dirty="0" smtClean="0"/>
          </a:p>
          <a:p>
            <a:r>
              <a:rPr lang="en-US" sz="1400" b="1" dirty="0" smtClean="0"/>
              <a:t>Friday, September 30</a:t>
            </a:r>
            <a:r>
              <a:rPr lang="en-US" sz="1400" b="1" baseline="30000" dirty="0" smtClean="0"/>
              <a:t>th</a:t>
            </a:r>
            <a:r>
              <a:rPr lang="en-US" sz="1400" b="1" dirty="0" smtClean="0"/>
              <a:t> - </a:t>
            </a:r>
          </a:p>
          <a:p>
            <a:r>
              <a:rPr lang="en-US" sz="1400" b="1" dirty="0" smtClean="0"/>
              <a:t>  *Fair Day (NO SCHOOL)</a:t>
            </a:r>
          </a:p>
          <a:p>
            <a:endParaRPr lang="en-US" sz="1400" b="1" dirty="0" smtClean="0"/>
          </a:p>
          <a:p>
            <a:r>
              <a:rPr lang="en-US" sz="1400" b="1" dirty="0" smtClean="0"/>
              <a:t>Wednesday, October 5</a:t>
            </a:r>
            <a:r>
              <a:rPr lang="en-US" sz="1400" b="1" baseline="30000" dirty="0" smtClean="0"/>
              <a:t>th</a:t>
            </a:r>
          </a:p>
          <a:p>
            <a:r>
              <a:rPr lang="en-US" sz="1400" b="1" baseline="30000" dirty="0"/>
              <a:t> </a:t>
            </a:r>
            <a:r>
              <a:rPr lang="en-US" sz="1400" b="1" baseline="30000" dirty="0" smtClean="0"/>
              <a:t>   *</a:t>
            </a:r>
            <a:r>
              <a:rPr lang="en-US" sz="1400" b="1" dirty="0"/>
              <a:t>P</a:t>
            </a:r>
            <a:r>
              <a:rPr lang="en-US" sz="1400" b="1" dirty="0" smtClean="0"/>
              <a:t>icture Day!</a:t>
            </a:r>
          </a:p>
          <a:p>
            <a:r>
              <a:rPr lang="en-US" sz="1400" b="1" dirty="0" smtClean="0"/>
              <a:t>    Be sure to bring your smile</a:t>
            </a:r>
            <a:r>
              <a:rPr lang="en-US" sz="1400" b="1" dirty="0" smtClean="0">
                <a:sym typeface="Wingdings" pitchFamily="2" charset="2"/>
              </a:rPr>
              <a:t></a:t>
            </a:r>
            <a:endParaRPr lang="en-US" sz="1400" b="1" dirty="0" smtClean="0"/>
          </a:p>
          <a:p>
            <a:endParaRPr lang="en-US" sz="1400" b="1" dirty="0" smtClean="0"/>
          </a:p>
          <a:p>
            <a:r>
              <a:rPr lang="en-US" sz="1400" b="1" dirty="0" smtClean="0"/>
              <a:t>Monday, October 10</a:t>
            </a:r>
            <a:r>
              <a:rPr lang="en-US" sz="1400" b="1" baseline="30000" dirty="0" smtClean="0"/>
              <a:t>th</a:t>
            </a:r>
            <a:r>
              <a:rPr lang="en-US" sz="1400" b="1" dirty="0" smtClean="0"/>
              <a:t>  - Friday, October 14</a:t>
            </a:r>
            <a:r>
              <a:rPr lang="en-US" sz="1400" b="1" baseline="30000" dirty="0" smtClean="0"/>
              <a:t>th</a:t>
            </a:r>
            <a:r>
              <a:rPr lang="en-US" sz="1400" b="1" dirty="0" smtClean="0"/>
              <a:t> </a:t>
            </a:r>
          </a:p>
          <a:p>
            <a:r>
              <a:rPr lang="en-US" sz="1400" b="1" dirty="0" smtClean="0"/>
              <a:t>  *PTO Book Fair</a:t>
            </a:r>
          </a:p>
          <a:p>
            <a:endParaRPr lang="en-US" sz="1400" b="1" dirty="0" smtClean="0"/>
          </a:p>
          <a:p>
            <a:r>
              <a:rPr lang="en-US" sz="1400" b="1" dirty="0" smtClean="0"/>
              <a:t>Friday, October 14</a:t>
            </a:r>
            <a:r>
              <a:rPr lang="en-US" sz="1400" b="1" baseline="30000" dirty="0" smtClean="0"/>
              <a:t>th</a:t>
            </a:r>
            <a:r>
              <a:rPr lang="en-US" sz="1400" b="1" dirty="0" smtClean="0"/>
              <a:t>   </a:t>
            </a:r>
          </a:p>
          <a:p>
            <a:r>
              <a:rPr lang="en-US" sz="1400" b="1" dirty="0"/>
              <a:t> </a:t>
            </a:r>
            <a:r>
              <a:rPr lang="en-US" sz="1400" b="1" dirty="0" smtClean="0"/>
              <a:t> *Special Adult Day</a:t>
            </a:r>
          </a:p>
          <a:p>
            <a:endParaRPr lang="en-US" sz="1400" b="1" dirty="0"/>
          </a:p>
          <a:p>
            <a:r>
              <a:rPr lang="en-US" sz="1400" b="1" dirty="0" smtClean="0"/>
              <a:t>Friday October 21</a:t>
            </a:r>
            <a:r>
              <a:rPr lang="en-US" sz="1400" b="1" baseline="30000" dirty="0" smtClean="0"/>
              <a:t>st</a:t>
            </a:r>
            <a:r>
              <a:rPr lang="en-US" sz="1400" b="1" dirty="0" smtClean="0"/>
              <a:t>  - </a:t>
            </a:r>
          </a:p>
          <a:p>
            <a:r>
              <a:rPr lang="en-US" sz="1400" b="1" dirty="0" smtClean="0"/>
              <a:t>  *End of the 1st 9 weeks.</a:t>
            </a:r>
          </a:p>
          <a:p>
            <a:endParaRPr lang="en-US" sz="1400" b="1" dirty="0"/>
          </a:p>
          <a:p>
            <a:r>
              <a:rPr lang="en-US" sz="1400" b="1" dirty="0" smtClean="0"/>
              <a:t>Friday, October 21</a:t>
            </a:r>
            <a:r>
              <a:rPr lang="en-US" sz="1400" b="1" baseline="30000" dirty="0" smtClean="0"/>
              <a:t>st</a:t>
            </a:r>
            <a:r>
              <a:rPr lang="en-US" sz="1400" b="1" dirty="0" smtClean="0"/>
              <a:t> </a:t>
            </a:r>
          </a:p>
          <a:p>
            <a:r>
              <a:rPr lang="en-US" sz="1400" b="1" dirty="0"/>
              <a:t> </a:t>
            </a:r>
            <a:r>
              <a:rPr lang="en-US" sz="1400" b="1" dirty="0" smtClean="0"/>
              <a:t> *Field Trip to Autumn in the County     </a:t>
            </a:r>
          </a:p>
          <a:p>
            <a:r>
              <a:rPr lang="en-US" sz="1400" b="1" dirty="0"/>
              <a:t> </a:t>
            </a:r>
            <a:r>
              <a:rPr lang="en-US" sz="1400" b="1" dirty="0" smtClean="0"/>
              <a:t>  (</a:t>
            </a:r>
            <a:r>
              <a:rPr lang="en-US" sz="1400" b="1" dirty="0" err="1" smtClean="0"/>
              <a:t>Lemper</a:t>
            </a:r>
            <a:r>
              <a:rPr lang="en-US" sz="1400" b="1" dirty="0" smtClean="0"/>
              <a:t> Pumpkin Farm)  More info.  </a:t>
            </a:r>
          </a:p>
          <a:p>
            <a:r>
              <a:rPr lang="en-US" sz="1400" b="1" dirty="0"/>
              <a:t> </a:t>
            </a:r>
            <a:r>
              <a:rPr lang="en-US" sz="1400" b="1" dirty="0" smtClean="0"/>
              <a:t>  will be coming the 1</a:t>
            </a:r>
            <a:r>
              <a:rPr lang="en-US" sz="1400" b="1" baseline="30000" dirty="0" smtClean="0"/>
              <a:t>st</a:t>
            </a:r>
            <a:r>
              <a:rPr lang="en-US" sz="1400" b="1" dirty="0" smtClean="0"/>
              <a:t> week of  </a:t>
            </a:r>
          </a:p>
          <a:p>
            <a:r>
              <a:rPr lang="en-US" sz="1400" b="1" dirty="0"/>
              <a:t> </a:t>
            </a:r>
            <a:r>
              <a:rPr lang="en-US" sz="1400" b="1" dirty="0" smtClean="0"/>
              <a:t>   October.  All parents are welcome to  </a:t>
            </a:r>
          </a:p>
          <a:p>
            <a:r>
              <a:rPr lang="en-US" sz="1400" b="1" dirty="0"/>
              <a:t> </a:t>
            </a:r>
            <a:r>
              <a:rPr lang="en-US" sz="1400" b="1" dirty="0" smtClean="0"/>
              <a:t>   attend.</a:t>
            </a:r>
          </a:p>
          <a:p>
            <a:endParaRPr lang="en-US" sz="1400" b="1" dirty="0" smtClean="0"/>
          </a:p>
          <a:p>
            <a:r>
              <a:rPr lang="en-US" sz="1400" b="1" dirty="0" smtClean="0"/>
              <a:t>Friday, October 28</a:t>
            </a:r>
            <a:r>
              <a:rPr lang="en-US" sz="1400" b="1" baseline="30000" dirty="0" smtClean="0"/>
              <a:t>th</a:t>
            </a:r>
            <a:r>
              <a:rPr lang="en-US" sz="1400" b="1" dirty="0" smtClean="0"/>
              <a:t> </a:t>
            </a:r>
          </a:p>
          <a:p>
            <a:r>
              <a:rPr lang="en-US" sz="1400" b="1" dirty="0" smtClean="0"/>
              <a:t>  *Costume Parade @ 1:00</a:t>
            </a:r>
          </a:p>
          <a:p>
            <a:r>
              <a:rPr lang="en-US" sz="1400" b="1" dirty="0" smtClean="0"/>
              <a:t>  *Halloween Party @ 1:30</a:t>
            </a:r>
          </a:p>
        </p:txBody>
      </p:sp>
      <p:pic>
        <p:nvPicPr>
          <p:cNvPr id="2051" name="Picture 3" descr="H:\Kids All Year\jpg\DJ September Kids\septcalender_c.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20073" y="1632313"/>
            <a:ext cx="928878" cy="69875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Kids All Year\jpg\DJ October Kids\octcalendar_c.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6009" y="4838551"/>
            <a:ext cx="849302" cy="64784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Kids All Year\jpg\DJ September Kids\applebasket_c.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85065" y="7620301"/>
            <a:ext cx="1041192" cy="131048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H:\Kids All Year\jpg\DJ September Kids\school_c.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77464" y="629308"/>
            <a:ext cx="673191" cy="8184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4648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2538</TotalTime>
  <Words>683</Words>
  <Application>Microsoft Office PowerPoint</Application>
  <PresentationFormat>On-screen Show (4:3)</PresentationFormat>
  <Paragraphs>85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Dekalb County Eastern 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Dekalb Eastern</dc:creator>
  <cp:lastModifiedBy>Dekalb Eastern</cp:lastModifiedBy>
  <cp:revision>12</cp:revision>
  <cp:lastPrinted>2011-08-31T14:36:25Z</cp:lastPrinted>
  <dcterms:created xsi:type="dcterms:W3CDTF">2011-08-30T20:02:54Z</dcterms:created>
  <dcterms:modified xsi:type="dcterms:W3CDTF">2011-11-18T18:39:26Z</dcterms:modified>
</cp:coreProperties>
</file>